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86" autoAdjust="0"/>
    <p:restoredTop sz="95226" autoAdjust="0"/>
  </p:normalViewPr>
  <p:slideViewPr>
    <p:cSldViewPr snapToGrid="0">
      <p:cViewPr varScale="1">
        <p:scale>
          <a:sx n="87" d="100"/>
          <a:sy n="87" d="100"/>
        </p:scale>
        <p:origin x="258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BC78D-4A93-4D02-ABDB-2CFCFA08553C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76DC-4891-4A80-B07E-0D8A328C6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05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31/12/2024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962451892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 NGUYỄN VĂN HIẾU</a:t>
                </a:r>
                <a:endParaRPr lang="vi-VN" sz="29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517909" y="3747701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Doanh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Nghiệp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Windows User</cp:lastModifiedBy>
  <cp:revision>41</cp:revision>
  <dcterms:created xsi:type="dcterms:W3CDTF">2023-07-03T08:27:57Z</dcterms:created>
  <dcterms:modified xsi:type="dcterms:W3CDTF">2024-12-31T05:26:34Z</dcterms:modified>
</cp:coreProperties>
</file>