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</dgm:pt>
  </dgm:ptLst>
  <dgm:cxnLst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480145" y="237569"/>
          <a:ext cx="4741020" cy="47389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1927555" y="2800593"/>
          <a:ext cx="1814169" cy="93543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1927555" y="2800593"/>
        <a:ext cx="1814169" cy="93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D0099-B15B-46C6-8C4E-E293F9DDE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AE6AD-8734-4BEB-9E41-BA31F0FAE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3855E-3011-4068-88BC-08C1C52CD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B53B1-AF44-4B3A-9981-68955E4D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A26B5-974D-4A7E-87D7-41BCD137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0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00E70-2625-440B-9975-3D5EC6C8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B359C-52F3-4D2B-9ACC-CDE76BB26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4C536-AA80-4FE5-A644-E24735A7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58A48-AAB3-42EA-9C66-40A871C7A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BFA2-F17B-4A9F-9102-7592553F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5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A85460-7FC4-4F8B-A301-71B78B390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76238-71CB-4F32-81B0-938EB6D66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1152F-F56E-4CD5-B643-F9CE7D25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5DE36-897A-4B2E-BF5E-02E0FA33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92BA8-4B83-4CA5-82A9-2E42B50B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0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C3861-3D7D-4B4D-B193-455F55BE7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72ED-805D-4E4F-8237-7A2E0076A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7EB62-CED2-4D79-9937-61512580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2618A-7E12-4042-BCE0-36A40071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C24B0-87EA-468D-A00F-BC720422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2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BD28-F102-4516-9655-FD94E54F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2F40-4D93-4313-B71B-4FCAF8237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3C638-D191-4D30-8945-0B829C04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7EFE6-BCC6-4075-8648-DA2BDDCA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C46AA-5BDA-4681-B420-03068DF2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B719-5CC0-4C6D-AE93-71ED9FE7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B77B8-9FCC-40BF-ACF2-9A6BACF3E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7F0E6-417B-458E-A0DD-0F07D7A2B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7E07B-72A1-4BD5-A33E-4F135A86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C2DD0-FFEB-4200-A63F-5759095B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F94A1-34F5-4178-AC1F-9DC2C578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9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F2E8-5C72-4C33-8EEE-28AB8974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C09FB-A4AB-4F89-AE41-21D81D7F7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550AD-8562-4815-964D-C9A60B331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A09D28-65BA-445E-BF21-CFD2DE81E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6B24E-C610-4703-B63A-92825C2D0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6AB96-00CD-4CDD-B2DB-521E5D124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63731-52C7-4885-B3EB-3B30730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835C7-8924-4E3A-9C32-2E519C54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6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DE9C4-1206-4789-9732-529CC628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A6DC5-CCDD-46BA-9CD8-7B94D4A5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C8B2-F996-40DB-A6BC-478F733C2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70592-99F7-477D-B5F1-7E2F7156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048EF-CF19-4570-A38C-39961359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9F884-0193-4EB8-9DA4-9F9076EE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F846B-6D11-4FA0-89D1-B3C2169D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3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F8A09-FEBE-4850-B10D-04A8363A6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2AD6F-3541-4E57-B36E-3D7F90C2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3117D-1CD4-4F88-A0F8-792153503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E8B19-A768-4F9C-8550-800D8F73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0F076-B2E7-4A19-9313-961E3F58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EDD2-FFAD-412A-A54C-3B183697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8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F03B-CF74-4E2B-97F8-E4158A45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7F1E7-BF40-4BB7-8B58-0A68FDC97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D10F2-3758-4AE6-8D2E-6F6E6D2BB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BFF1C-A1DE-4756-8F20-757DD3EDC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8EF18-14B7-4A35-A1A9-466CA22E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EFF1F-CEA8-449A-8CB2-01E593B2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5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6E0789-0E35-437C-AE0F-0B44C89D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B271-9585-404E-B4E8-434890AE1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328FA-88C6-4687-AB57-FD55D6430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F5A7D-32FB-410F-86A2-270B60C278A3}" type="datetimeFigureOut">
              <a:rPr lang="en-US" smtClean="0"/>
              <a:t>31/12/2025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9F3A8-F680-40BD-BB20-4D7457F8E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3C9C6-349E-4BB3-97F6-451A074F8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4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CB9AE4-9067-4662-BB1E-A40443C99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B8FA4C2-90A3-4F59-AFD2-698DA88AF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3557253"/>
              </p:ext>
            </p:extLst>
          </p:nvPr>
        </p:nvGraphicFramePr>
        <p:xfrm>
          <a:off x="6329680" y="995680"/>
          <a:ext cx="5669280" cy="5425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76C0D262-5743-4CF1-B8C6-D7CA1DA31B51}"/>
              </a:ext>
            </a:extLst>
          </p:cNvPr>
          <p:cNvGrpSpPr/>
          <p:nvPr/>
        </p:nvGrpSpPr>
        <p:grpSpPr>
          <a:xfrm>
            <a:off x="-268104" y="-793187"/>
            <a:ext cx="7858979" cy="3077252"/>
            <a:chOff x="-268104" y="-793187"/>
            <a:chExt cx="7858979" cy="3077252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30A3E3E-A31A-4574-BD00-056CFA2F6C76}"/>
                </a:ext>
              </a:extLst>
            </p:cNvPr>
            <p:cNvGrpSpPr/>
            <p:nvPr/>
          </p:nvGrpSpPr>
          <p:grpSpPr>
            <a:xfrm>
              <a:off x="878914" y="-793187"/>
              <a:ext cx="5464927" cy="3077252"/>
              <a:chOff x="878914" y="-793187"/>
              <a:chExt cx="5464927" cy="3077252"/>
            </a:xfrm>
          </p:grpSpPr>
          <p:pic>
            <p:nvPicPr>
              <p:cNvPr id="7" name="Picture 11">
                <a:extLst>
                  <a:ext uri="{FF2B5EF4-FFF2-40B4-BE49-F238E27FC236}">
                    <a16:creationId xmlns:a16="http://schemas.microsoft.com/office/drawing/2014/main" id="{C36AC14C-FCBE-4872-B60A-76D371D6BF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>
              <a:xfrm>
                <a:off x="878914" y="508855"/>
                <a:ext cx="1846361" cy="629021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0110F4E5-EEDF-43D4-A6CD-87B4532027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23521" y="-793187"/>
                <a:ext cx="4420320" cy="3077252"/>
              </a:xfrm>
              <a:prstGeom prst="rect">
                <a:avLst/>
              </a:prstGeom>
            </p:spPr>
          </p:pic>
        </p:grpSp>
        <p:sp>
          <p:nvSpPr>
            <p:cNvPr id="10" name="TextBox 12">
              <a:extLst>
                <a:ext uri="{FF2B5EF4-FFF2-40B4-BE49-F238E27FC236}">
                  <a16:creationId xmlns:a16="http://schemas.microsoft.com/office/drawing/2014/main" id="{1CC0950B-6C51-4906-A18E-85980891BF9B}"/>
                </a:ext>
              </a:extLst>
            </p:cNvPr>
            <p:cNvSpPr txBox="1"/>
            <p:nvPr/>
          </p:nvSpPr>
          <p:spPr>
            <a:xfrm>
              <a:off x="-268104" y="1286080"/>
              <a:ext cx="7858979" cy="928139"/>
            </a:xfrm>
            <a:prstGeom prst="rect">
              <a:avLst/>
            </a:prstGeom>
            <a:scene3d>
              <a:camera prst="obliqueTopRight"/>
              <a:lightRig rig="threePt" dir="t"/>
            </a:scene3d>
            <a:sp3d extrusionH="69850"/>
          </p:spPr>
          <p:txBody>
            <a:bodyPr wrap="square" lIns="0" tIns="0" rIns="0" bIns="0" rtlCol="0" anchor="ctr">
              <a:spAutoFit/>
            </a:bodyPr>
            <a:lstStyle/>
            <a:p>
              <a:pPr algn="ctr">
                <a:lnSpc>
                  <a:spcPts val="8400"/>
                </a:lnSpc>
              </a:pPr>
              <a:r>
                <a:rPr lang="en-US" sz="4000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 MỪNG </a:t>
              </a:r>
              <a:r>
                <a:rPr lang="en-US" sz="4000" b="1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TÂN CỬ NHÂN</a:t>
              </a:r>
              <a:endParaRPr lang="en-US" sz="40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 14">
            <a:extLst>
              <a:ext uri="{FF2B5EF4-FFF2-40B4-BE49-F238E27FC236}">
                <a16:creationId xmlns:a16="http://schemas.microsoft.com/office/drawing/2014/main" id="{E9CDF7D7-C469-4BB4-AA73-BCC1BDA1603B}"/>
              </a:ext>
            </a:extLst>
          </p:cNvPr>
          <p:cNvGrpSpPr/>
          <p:nvPr/>
        </p:nvGrpSpPr>
        <p:grpSpPr>
          <a:xfrm>
            <a:off x="172721" y="2758037"/>
            <a:ext cx="6655148" cy="1311245"/>
            <a:chOff x="345785" y="-397348"/>
            <a:chExt cx="8873529" cy="1748327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9D4E9BD1-D8A4-4C44-8C01-A819F78980D3}"/>
                </a:ext>
              </a:extLst>
            </p:cNvPr>
            <p:cNvSpPr/>
            <p:nvPr/>
          </p:nvSpPr>
          <p:spPr>
            <a:xfrm>
              <a:off x="551313" y="-294352"/>
              <a:ext cx="8330795" cy="1645331"/>
            </a:xfrm>
            <a:custGeom>
              <a:avLst/>
              <a:gdLst/>
              <a:ahLst/>
              <a:cxnLst/>
              <a:rect l="l" t="t" r="r" b="b"/>
              <a:pathLst>
                <a:path w="11088291" h="2189937">
                  <a:moveTo>
                    <a:pt x="0" y="0"/>
                  </a:moveTo>
                  <a:lnTo>
                    <a:pt x="11088291" y="0"/>
                  </a:lnTo>
                  <a:lnTo>
                    <a:pt x="11088291" y="2189937"/>
                  </a:lnTo>
                  <a:lnTo>
                    <a:pt x="0" y="21899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TextBox 16">
              <a:extLst>
                <a:ext uri="{FF2B5EF4-FFF2-40B4-BE49-F238E27FC236}">
                  <a16:creationId xmlns:a16="http://schemas.microsoft.com/office/drawing/2014/main" id="{29654C52-5499-4E82-B27D-815497BD92D8}"/>
                </a:ext>
              </a:extLst>
            </p:cNvPr>
            <p:cNvSpPr txBox="1"/>
            <p:nvPr/>
          </p:nvSpPr>
          <p:spPr>
            <a:xfrm>
              <a:off x="345785" y="-397348"/>
              <a:ext cx="8873529" cy="11292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7699"/>
                </a:lnSpc>
              </a:pPr>
              <a:r>
                <a:rPr lang="en-US" sz="2800" b="1">
                  <a:solidFill>
                    <a:srgbClr val="293C87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PHAN THANH HOÀNG LONG</a:t>
              </a:r>
              <a:endParaRPr lang="en-US" sz="2800" b="1" dirty="0">
                <a:solidFill>
                  <a:srgbClr val="293C87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A8BB5A2-C670-4B5C-9358-C97FC06007FF}"/>
              </a:ext>
            </a:extLst>
          </p:cNvPr>
          <p:cNvSpPr txBox="1"/>
          <p:nvPr/>
        </p:nvSpPr>
        <p:spPr>
          <a:xfrm>
            <a:off x="193040" y="4366728"/>
            <a:ext cx="5464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71A42D-ED50-465F-8E6B-D40DA88C5AA8}"/>
              </a:ext>
            </a:extLst>
          </p:cNvPr>
          <p:cNvSpPr txBox="1"/>
          <p:nvPr/>
        </p:nvSpPr>
        <p:spPr>
          <a:xfrm>
            <a:off x="-27419" y="5142865"/>
            <a:ext cx="60208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KINH DOANH THƯƠNG MẠI</a:t>
            </a:r>
            <a:endParaRPr lang="vi-V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6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Thuc Dam van</cp:lastModifiedBy>
  <cp:revision>11</cp:revision>
  <dcterms:created xsi:type="dcterms:W3CDTF">2025-09-30T03:23:48Z</dcterms:created>
  <dcterms:modified xsi:type="dcterms:W3CDTF">2025-12-31T08:11:39Z</dcterms:modified>
</cp:coreProperties>
</file>