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94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967C7-4703-41EB-A35B-D09B0D1085C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BCE4B6-D4A3-44D3-BFF8-1D4E7B4AF5CC}">
      <dgm:prSet/>
      <dgm:spPr/>
      <dgm:t>
        <a:bodyPr/>
        <a:lstStyle/>
        <a:p>
          <a:pPr algn="ctr"/>
          <a:endParaRPr lang="en-US"/>
        </a:p>
      </dgm:t>
    </dgm:pt>
    <dgm:pt modelId="{28344BDA-93BA-4D65-AC76-73E95C68FFB8}" type="par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2C3687E1-B8FA-4AA9-9B6A-192252BE0909}" type="sib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7B73408C-086A-4A85-B9E0-29F7506004F5}" type="pres">
      <dgm:prSet presAssocID="{9D8967C7-4703-41EB-A35B-D09B0D1085C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072E932B-CF62-4FBC-81C3-E82D2E0ED2CA}" type="pres">
      <dgm:prSet presAssocID="{9D8967C7-4703-41EB-A35B-D09B0D1085C7}" presName="Name1" presStyleCnt="0"/>
      <dgm:spPr/>
    </dgm:pt>
    <dgm:pt modelId="{0E274696-2570-42EF-B085-375192C555E2}" type="pres">
      <dgm:prSet presAssocID="{2C3687E1-B8FA-4AA9-9B6A-192252BE0909}" presName="picture_1" presStyleCnt="0"/>
      <dgm:spPr/>
    </dgm:pt>
    <dgm:pt modelId="{014C5B3C-88FB-49F3-AAF6-7639832368B2}" type="pres">
      <dgm:prSet presAssocID="{2C3687E1-B8FA-4AA9-9B6A-192252BE0909}" presName="pictureRepeatNode" presStyleLbl="alignImgPlace1" presStyleIdx="0" presStyleCnt="1" custAng="0" custScaleX="167253" custScaleY="167180" custLinFactNeighborX="-374" custLinFactNeighborY="-4354"/>
      <dgm:spPr/>
      <dgm:t>
        <a:bodyPr/>
        <a:lstStyle/>
        <a:p>
          <a:endParaRPr lang="en-US"/>
        </a:p>
      </dgm:t>
    </dgm:pt>
    <dgm:pt modelId="{A7ADA0FB-0A5C-4174-96DB-E293F305F2AE}" type="pres">
      <dgm:prSet presAssocID="{C7BCE4B6-D4A3-44D3-BFF8-1D4E7B4AF5CC}" presName="text_1" presStyleLbl="node1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F3A44B-F8C0-49C1-A8BC-FEDC36FF2780}" type="presOf" srcId="{9D8967C7-4703-41EB-A35B-D09B0D1085C7}" destId="{7B73408C-086A-4A85-B9E0-29F7506004F5}" srcOrd="0" destOrd="0" presId="urn:microsoft.com/office/officeart/2008/layout/CircularPictureCallout"/>
    <dgm:cxn modelId="{C049E16E-46A9-4BF1-8582-A66E323EAC6D}" type="presOf" srcId="{2C3687E1-B8FA-4AA9-9B6A-192252BE0909}" destId="{014C5B3C-88FB-49F3-AAF6-7639832368B2}" srcOrd="0" destOrd="0" presId="urn:microsoft.com/office/officeart/2008/layout/CircularPictureCallout"/>
    <dgm:cxn modelId="{52B05923-BD63-46EE-82DE-B8CFAFFD4A43}" srcId="{9D8967C7-4703-41EB-A35B-D09B0D1085C7}" destId="{C7BCE4B6-D4A3-44D3-BFF8-1D4E7B4AF5CC}" srcOrd="0" destOrd="0" parTransId="{28344BDA-93BA-4D65-AC76-73E95C68FFB8}" sibTransId="{2C3687E1-B8FA-4AA9-9B6A-192252BE0909}"/>
    <dgm:cxn modelId="{38795EBA-3878-4C43-A34E-9F5161B72152}" type="presOf" srcId="{C7BCE4B6-D4A3-44D3-BFF8-1D4E7B4AF5CC}" destId="{A7ADA0FB-0A5C-4174-96DB-E293F305F2AE}" srcOrd="0" destOrd="0" presId="urn:microsoft.com/office/officeart/2008/layout/CircularPictureCallout"/>
    <dgm:cxn modelId="{5F1DF85D-13CA-4D98-B10F-A3031430C12F}" type="presParOf" srcId="{7B73408C-086A-4A85-B9E0-29F7506004F5}" destId="{072E932B-CF62-4FBC-81C3-E82D2E0ED2CA}" srcOrd="0" destOrd="0" presId="urn:microsoft.com/office/officeart/2008/layout/CircularPictureCallout"/>
    <dgm:cxn modelId="{8E0C67B4-77F3-4B4E-A2B2-364856414B8D}" type="presParOf" srcId="{072E932B-CF62-4FBC-81C3-E82D2E0ED2CA}" destId="{0E274696-2570-42EF-B085-375192C555E2}" srcOrd="0" destOrd="0" presId="urn:microsoft.com/office/officeart/2008/layout/CircularPictureCallout"/>
    <dgm:cxn modelId="{A27F0450-C2F6-492B-88CF-69D3DB30E4AF}" type="presParOf" srcId="{0E274696-2570-42EF-B085-375192C555E2}" destId="{014C5B3C-88FB-49F3-AAF6-7639832368B2}" srcOrd="0" destOrd="0" presId="urn:microsoft.com/office/officeart/2008/layout/CircularPictureCallout"/>
    <dgm:cxn modelId="{21F17F4F-4FB2-4251-815F-96B0268EA73F}" type="presParOf" srcId="{072E932B-CF62-4FBC-81C3-E82D2E0ED2CA}" destId="{A7ADA0FB-0A5C-4174-96DB-E293F305F2AE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C5B3C-88FB-49F3-AAF6-7639832368B2}">
      <dsp:nvSpPr>
        <dsp:cNvPr id="0" name=""/>
        <dsp:cNvSpPr/>
      </dsp:nvSpPr>
      <dsp:spPr>
        <a:xfrm>
          <a:off x="453528" y="219824"/>
          <a:ext cx="4741020" cy="473895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DA0FB-0A5C-4174-96DB-E293F305F2AE}">
      <dsp:nvSpPr>
        <dsp:cNvPr id="0" name=""/>
        <dsp:cNvSpPr/>
      </dsp:nvSpPr>
      <dsp:spPr>
        <a:xfrm>
          <a:off x="1927555" y="2800593"/>
          <a:ext cx="1814169" cy="93543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1927555" y="2800593"/>
        <a:ext cx="1814169" cy="935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F9A06AE-3CCA-4FED-88FB-E1F1195E4D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390"/>
            <a:ext cx="12192000" cy="685522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6BAFD965-A0C8-460B-98BB-59FAA91C529E}"/>
              </a:ext>
            </a:extLst>
          </p:cNvPr>
          <p:cNvGrpSpPr/>
          <p:nvPr userDrawn="1"/>
        </p:nvGrpSpPr>
        <p:grpSpPr>
          <a:xfrm>
            <a:off x="-214838" y="-793187"/>
            <a:ext cx="7858979" cy="3077252"/>
            <a:chOff x="-214838" y="-793187"/>
            <a:chExt cx="7858979" cy="3077252"/>
          </a:xfrm>
        </p:grpSpPr>
        <p:pic>
          <p:nvPicPr>
            <p:cNvPr id="9" name="Picture 11">
              <a:extLst>
                <a:ext uri="{FF2B5EF4-FFF2-40B4-BE49-F238E27FC236}">
                  <a16:creationId xmlns:a16="http://schemas.microsoft.com/office/drawing/2014/main" id="{83E7AA3A-CB30-43FC-8FD9-DC006B957C5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878914" y="508855"/>
              <a:ext cx="1846361" cy="62902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FF404A4-9EBE-458B-9DCB-EAD3444838C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3521" y="-793187"/>
              <a:ext cx="4420320" cy="3077252"/>
            </a:xfrm>
            <a:prstGeom prst="rect">
              <a:avLst/>
            </a:prstGeom>
          </p:spPr>
        </p:pic>
        <p:sp>
          <p:nvSpPr>
            <p:cNvPr id="11" name="TextBox 12">
              <a:extLst>
                <a:ext uri="{FF2B5EF4-FFF2-40B4-BE49-F238E27FC236}">
                  <a16:creationId xmlns:a16="http://schemas.microsoft.com/office/drawing/2014/main" id="{432FC0E0-F5F8-4EC5-B87D-9632CC609C88}"/>
                </a:ext>
              </a:extLst>
            </p:cNvPr>
            <p:cNvSpPr txBox="1"/>
            <p:nvPr/>
          </p:nvSpPr>
          <p:spPr>
            <a:xfrm>
              <a:off x="-214838" y="1000066"/>
              <a:ext cx="7858979" cy="928139"/>
            </a:xfrm>
            <a:prstGeom prst="rect">
              <a:avLst/>
            </a:prstGeom>
            <a:scene3d>
              <a:camera prst="obliqueTopRight"/>
              <a:lightRig rig="threePt" dir="t"/>
            </a:scene3d>
            <a:sp3d extrusionH="69850"/>
          </p:spPr>
          <p:txBody>
            <a:bodyPr wrap="square" lIns="0" tIns="0" rIns="0" bIns="0" rtlCol="0" anchor="ctr">
              <a:spAutoFit/>
            </a:bodyPr>
            <a:lstStyle/>
            <a:p>
              <a:pPr algn="ctr">
                <a:lnSpc>
                  <a:spcPts val="8400"/>
                </a:lnSpc>
              </a:pPr>
              <a:r>
                <a:rPr lang="en-US" sz="3600" b="1" dirty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CHÚC MỪNG </a:t>
              </a:r>
              <a:r>
                <a:rPr lang="en-US" sz="3600" b="1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TÂN CỬ NHÂN</a:t>
              </a:r>
              <a:endParaRPr lang="en-US" sz="36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6109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00E70-2625-440B-9975-3D5EC6C83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BB359C-52F3-4D2B-9ACC-CDE76BB263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4C536-AA80-4FE5-A644-E24735A7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06/06/2026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58A48-AAB3-42EA-9C66-40A871C7A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FBFA2-F17B-4A9F-9102-7592553F7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57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A85460-7FC4-4F8B-A301-71B78B3902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676238-71CB-4F32-81B0-938EB6D66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1152F-F56E-4CD5-B643-F9CE7D25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06/06/2026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5DE36-897A-4B2E-BF5E-02E0FA33F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92BA8-4B83-4CA5-82A9-2E42B50B0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0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C3861-3D7D-4B4D-B193-455F55BE7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72ED-805D-4E4F-8237-7A2E0076A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7EB62-CED2-4D79-9937-615125807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06/06/2026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2618A-7E12-4042-BCE0-36A40071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C24B0-87EA-468D-A00F-BC7204228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2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8BD28-F102-4516-9655-FD94E54F4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2F40-4D93-4313-B71B-4FCAF8237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3C638-D191-4D30-8945-0B829C043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06/06/2026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7EFE6-BCC6-4075-8648-DA2BDDCA1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C46AA-5BDA-4681-B420-03068DF24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1B719-5CC0-4C6D-AE93-71ED9FE7E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B77B8-9FCC-40BF-ACF2-9A6BACF3E5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F7F0E6-417B-458E-A0DD-0F07D7A2B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7E07B-72A1-4BD5-A33E-4F135A861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06/06/2026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C2DD0-FFEB-4200-A63F-5759095BA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F94A1-34F5-4178-AC1F-9DC2C5785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91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0F2E8-5C72-4C33-8EEE-28AB89745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C09FB-A4AB-4F89-AE41-21D81D7F7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550AD-8562-4815-964D-C9A60B331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A09D28-65BA-445E-BF21-CFD2DE81E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56B24E-C610-4703-B63A-92825C2D0F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86AB96-00CD-4CDD-B2DB-521E5D124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06/06/2026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63731-52C7-4885-B3EB-3B30730D8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4835C7-8924-4E3A-9C32-2E519C54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6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DE9C4-1206-4789-9732-529CC6289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2A6DC5-CCDD-46BA-9CD8-7B94D4A50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06/06/2026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2C8B2-F996-40DB-A6BC-478F733C2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870592-99F7-477D-B5F1-7E2F71567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4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C048EF-CF19-4570-A38C-39961359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06/06/2026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89F884-0193-4EB8-9DA4-9F9076EEF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F846B-6D11-4FA0-89D1-B3C2169D8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432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F8A09-FEBE-4850-B10D-04A8363A6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2AD6F-3541-4E57-B36E-3D7F90C27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3117D-1CD4-4F88-A0F8-792153503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E8B19-A768-4F9C-8550-800D8F734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06/06/2026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0F076-B2E7-4A19-9313-961E3F587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7EDD2-FFAD-412A-A54C-3B1836975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8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0F03B-CF74-4E2B-97F8-E4158A455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C7F1E7-BF40-4BB7-8B58-0A68FDC97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8D10F2-3758-4AE6-8D2E-6F6E6D2BB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BFF1C-A1DE-4756-8F20-757DD3EDC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06/06/2026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8EF18-14B7-4A35-A1A9-466CA22EC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0EFF1F-CEA8-449A-8CB2-01E593B28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25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6E0789-0E35-437C-AE0F-0B44C89D9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9B271-9585-404E-B4E8-434890AE1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328FA-88C6-4687-AB57-FD55D64302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F5A7D-32FB-410F-86A2-270B60C278A3}" type="datetimeFigureOut">
              <a:rPr lang="en-US" smtClean="0"/>
              <a:t>06/06/2026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9F3A8-F680-40BD-BB20-4D7457F8ED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3C9C6-349E-4BB3-97F6-451A074F8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449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B8FA4C2-90A3-4F59-AFD2-698DA88AF1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4957099"/>
              </p:ext>
            </p:extLst>
          </p:nvPr>
        </p:nvGraphicFramePr>
        <p:xfrm>
          <a:off x="6329680" y="995680"/>
          <a:ext cx="5669280" cy="5425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1" name="Group 14">
            <a:extLst>
              <a:ext uri="{FF2B5EF4-FFF2-40B4-BE49-F238E27FC236}">
                <a16:creationId xmlns:a16="http://schemas.microsoft.com/office/drawing/2014/main" id="{E9CDF7D7-C469-4BB4-AA73-BCC1BDA1603B}"/>
              </a:ext>
            </a:extLst>
          </p:cNvPr>
          <p:cNvGrpSpPr/>
          <p:nvPr/>
        </p:nvGrpSpPr>
        <p:grpSpPr>
          <a:xfrm>
            <a:off x="193040" y="2101040"/>
            <a:ext cx="6655148" cy="1311245"/>
            <a:chOff x="345785" y="-397348"/>
            <a:chExt cx="8873529" cy="1748327"/>
          </a:xfrm>
        </p:grpSpPr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9D4E9BD1-D8A4-4C44-8C01-A819F78980D3}"/>
                </a:ext>
              </a:extLst>
            </p:cNvPr>
            <p:cNvSpPr/>
            <p:nvPr/>
          </p:nvSpPr>
          <p:spPr>
            <a:xfrm>
              <a:off x="551313" y="-294352"/>
              <a:ext cx="8330794" cy="1645331"/>
            </a:xfrm>
            <a:custGeom>
              <a:avLst/>
              <a:gdLst/>
              <a:ahLst/>
              <a:cxnLst/>
              <a:rect l="l" t="t" r="r" b="b"/>
              <a:pathLst>
                <a:path w="11088291" h="2189937">
                  <a:moveTo>
                    <a:pt x="0" y="0"/>
                  </a:moveTo>
                  <a:lnTo>
                    <a:pt x="11088291" y="0"/>
                  </a:lnTo>
                  <a:lnTo>
                    <a:pt x="11088291" y="2189937"/>
                  </a:lnTo>
                  <a:lnTo>
                    <a:pt x="0" y="21899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" name="TextBox 16">
              <a:extLst>
                <a:ext uri="{FF2B5EF4-FFF2-40B4-BE49-F238E27FC236}">
                  <a16:creationId xmlns:a16="http://schemas.microsoft.com/office/drawing/2014/main" id="{29654C52-5499-4E82-B27D-815497BD92D8}"/>
                </a:ext>
              </a:extLst>
            </p:cNvPr>
            <p:cNvSpPr txBox="1"/>
            <p:nvPr/>
          </p:nvSpPr>
          <p:spPr>
            <a:xfrm>
              <a:off x="345785" y="-397348"/>
              <a:ext cx="8873529" cy="112928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7699"/>
                </a:lnSpc>
              </a:pPr>
              <a:r>
                <a:rPr lang="en-US" sz="2800" b="1">
                  <a:solidFill>
                    <a:srgbClr val="293C87"/>
                  </a:solidFill>
                  <a:latin typeface="Times New Roman" panose="02020603050405020304" pitchFamily="18" charset="0"/>
                  <a:ea typeface="Verdana" panose="020B0604030504040204" pitchFamily="34" charset="0"/>
                  <a:cs typeface="Times New Roman" panose="02020603050405020304" pitchFamily="18" charset="0"/>
                </a:rPr>
                <a:t>PHAN THANH HOÀNG LONG</a:t>
              </a:r>
              <a:endParaRPr lang="en-US" sz="2800" b="1" dirty="0">
                <a:solidFill>
                  <a:srgbClr val="293C87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F871A42D-ED50-465F-8E6B-D40DA88C5AA8}"/>
              </a:ext>
            </a:extLst>
          </p:cNvPr>
          <p:cNvSpPr txBox="1"/>
          <p:nvPr/>
        </p:nvSpPr>
        <p:spPr>
          <a:xfrm>
            <a:off x="193040" y="3623274"/>
            <a:ext cx="62480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 TOÁN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769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8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Thuc Dam van</dc:creator>
  <cp:lastModifiedBy>a</cp:lastModifiedBy>
  <cp:revision>16</cp:revision>
  <dcterms:created xsi:type="dcterms:W3CDTF">2025-09-30T03:23:48Z</dcterms:created>
  <dcterms:modified xsi:type="dcterms:W3CDTF">2026-06-06T03:26:19Z</dcterms:modified>
</cp:coreProperties>
</file>