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>
      <p:cViewPr varScale="1">
        <p:scale>
          <a:sx n="87" d="100"/>
          <a:sy n="87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16200000" custScaleX="167253" custScaleY="167180" custLinFactNeighborX="565" custLinFactNeighborY="-3728"/>
      <dgm:spPr/>
      <dgm:t>
        <a:bodyPr/>
        <a:lstStyle/>
        <a:p>
          <a:endParaRPr lang="en-US"/>
        </a:p>
      </dgm:t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 rot="16200000">
          <a:off x="213117" y="267210"/>
          <a:ext cx="2104354" cy="21034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855566" y="1404837"/>
          <a:ext cx="805239" cy="41520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855566" y="1404837"/>
        <a:ext cx="805239" cy="415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1B0A3-065E-4E9A-A88D-CFA47D6F57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D5F3CE-F35A-43D4-8EA2-4F715BAF2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E5298-E068-41EA-BAA8-BC053CD848C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680B4-5FFF-4110-A74F-C2EC990EC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ECB42-45BF-4ACA-BCE0-02DD95055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23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22B37-EA0F-49DA-9C27-0F48209EB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C41FE1-A96E-4921-AB63-3D7963F08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43D6E-510D-4F20-8DCA-07899943B4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127297-DA41-4AEA-80CA-93245F894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5366C2-B711-4B13-BFC7-E3870A02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533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DD742C-B2D9-41D9-9638-6EDC19EB4B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05BEFE-A1D5-4E37-9C66-E25D71C59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533F1-30A2-4857-A66F-7D7426B1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66A800-806B-4015-9A81-656396877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744EA-8B2E-45F8-9979-F31494D5D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05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9AD4E-C145-4D41-911D-076707E9F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08D38-60C9-4A82-BC29-34B4082AB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D66E0-1FB2-498D-BCC3-8B4AB97AEE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37A2B-555F-4BDE-B19B-CDBC15EB3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7C561A-F949-4CB9-873E-FF9734DAB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13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B2FD3-1579-4056-B339-916B7EDE9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D35F3-26A3-47FE-9D48-28A9BDC3F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2B40A-10DC-4FB8-BFF0-9D089BAF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AC156-4F33-4327-BCA1-615C215E0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A7C3F-B283-4C1A-91F4-7C543514F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82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A7464-696F-435F-8A6F-6912C4E1A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4D531-EC71-4AE7-9CB9-DB0A5D1DA4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8A2E6-671B-4AEA-B171-03B16DD47E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2F3F77-B370-4667-A5D5-ADD28470AC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7D0D5-CAA9-4760-9CD7-B372E96B8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B5304E-DD5C-4CE1-808C-CAC1A9B39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946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747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46D27-9255-4D40-8EA2-EF5439DA8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153B93-8B36-4726-972F-DF1F866799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9348B3-B399-4C93-BDC9-6DAF07EA6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588E4D-BAF5-4A08-B7BA-3C3C9F65E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62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897930-7B3F-47C1-9939-3C33E26673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2F9F51-4BD1-455A-918A-86429861F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501717-0A4E-45E2-A09D-562872F0E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37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FD444-603A-4E64-A6ED-4C3388317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4AEB0-9C50-40D6-A3C0-38006ADD3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A442B9-553D-43A7-AEBC-F5ACFFA15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2AE294-CF6C-4AE9-9455-9687453B2E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3ABCE7-28D9-48D6-AA7A-13EC6839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49C097-4CCB-4B20-9274-35AA9820D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67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136CC-8A24-4D7B-A7A3-6638473C78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927E73-D29F-4AA8-A619-B5A09222AC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E6237-E611-466C-92CF-8F23D5B32F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3E3898-4E72-4EBA-9254-9CDBE3EE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3B99ED-11EB-4D45-AB8F-A27E5B8D43B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9FD68E-2DE2-4B17-9D81-0D5B2EE7A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7D0EB9-6E0E-462C-BC69-BEC997F9D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EF811B-30E5-41D6-A372-4AB4D3FF35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475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011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5CA89C7-09EA-41CF-BF3F-31D6AB0B916A}"/>
              </a:ext>
            </a:extLst>
          </p:cNvPr>
          <p:cNvGrpSpPr/>
          <p:nvPr/>
        </p:nvGrpSpPr>
        <p:grpSpPr>
          <a:xfrm>
            <a:off x="4266981" y="1735493"/>
            <a:ext cx="7769510" cy="2731667"/>
            <a:chOff x="4238988" y="1735493"/>
            <a:chExt cx="7769510" cy="273166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C5355AF-BAB6-412C-9CB2-04EF479A69CD}"/>
                </a:ext>
              </a:extLst>
            </p:cNvPr>
            <p:cNvGrpSpPr/>
            <p:nvPr/>
          </p:nvGrpSpPr>
          <p:grpSpPr>
            <a:xfrm>
              <a:off x="4238988" y="1735493"/>
              <a:ext cx="7769510" cy="2731667"/>
              <a:chOff x="4369617" y="1754155"/>
              <a:chExt cx="7767759" cy="2731667"/>
            </a:xfrm>
          </p:grpSpPr>
          <p:graphicFrame>
            <p:nvGraphicFramePr>
              <p:cNvPr id="14" name="Diagram 13">
                <a:extLst>
                  <a:ext uri="{FF2B5EF4-FFF2-40B4-BE49-F238E27FC236}">
                    <a16:creationId xmlns:a16="http://schemas.microsoft.com/office/drawing/2014/main" id="{272F0E0B-6A84-427F-A83F-EC1A34E42AA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606875023"/>
                  </p:ext>
                </p:extLst>
              </p:nvPr>
            </p:nvGraphicFramePr>
            <p:xfrm>
              <a:off x="4369617" y="1754155"/>
              <a:ext cx="2515806" cy="2731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2A722D1-51D0-4C79-A2A3-208C83ED66D5}"/>
                  </a:ext>
                </a:extLst>
              </p:cNvPr>
              <p:cNvSpPr txBox="1"/>
              <p:nvPr/>
            </p:nvSpPr>
            <p:spPr>
              <a:xfrm>
                <a:off x="6575649" y="2140848"/>
                <a:ext cx="5534024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900" b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NGUYỄN ĐẶNG CẨM QUỲNH</a:t>
                </a:r>
                <a:endParaRPr lang="vi-VN" sz="29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9E6C1F-C54E-4DCF-9562-CDF07643B54C}"/>
                  </a:ext>
                </a:extLst>
              </p:cNvPr>
              <p:cNvSpPr txBox="1"/>
              <p:nvPr/>
            </p:nvSpPr>
            <p:spPr>
              <a:xfrm>
                <a:off x="6674497" y="3077681"/>
                <a:ext cx="5462879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00" i="1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Chuyên Ngành:</a:t>
                </a:r>
                <a:r>
                  <a:rPr lang="en-US" sz="2600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7A1A29B-B934-4514-9585-3D740C490DD8}"/>
                </a:ext>
              </a:extLst>
            </p:cNvPr>
            <p:cNvSpPr txBox="1"/>
            <p:nvPr/>
          </p:nvSpPr>
          <p:spPr>
            <a:xfrm>
              <a:off x="6945684" y="3711196"/>
              <a:ext cx="48762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Ngân</a:t>
              </a:r>
              <a:r>
                <a:rPr lang="en-US" sz="280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Hàng</a:t>
              </a:r>
              <a:endPara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368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9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 Dam van</dc:creator>
  <cp:lastModifiedBy>Admin</cp:lastModifiedBy>
  <cp:revision>34</cp:revision>
  <dcterms:created xsi:type="dcterms:W3CDTF">2023-07-03T08:27:57Z</dcterms:created>
  <dcterms:modified xsi:type="dcterms:W3CDTF">2024-06-11T04:07:46Z</dcterms:modified>
</cp:coreProperties>
</file>