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25EB9-689B-4CF4-8B18-1CE5AF0C6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DEACA1-8C48-40B8-A863-E823855D1B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CC230-E087-4009-B77C-39FFA889A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60DD-D924-4840-9B02-D5080BBB6BCD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C36CA-1B6E-40D2-9AD0-E27A8579F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5ACE5-72B7-429E-A295-123AF5CDD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E39-7452-47CB-B6CF-11D59523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0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9B163-234F-452E-9DED-EE7769C0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D54B02-9B58-47BC-A790-E63CB0289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91D31-1FA4-41F8-A8DB-FBFD78517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60DD-D924-4840-9B02-D5080BBB6BCD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1B4AF-D304-4569-8EFA-113DD5217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F357E-A8A2-4041-9704-CED7C625E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E39-7452-47CB-B6CF-11D59523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6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E3F37F-7EDF-4800-91BA-392D2E0CFF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34479C-E862-4103-AE20-B67DE32AA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79923-3316-417A-A6CD-7C38E4CF6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60DD-D924-4840-9B02-D5080BBB6BCD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9C607-E0A8-4C9B-A0BA-65977A553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9DDE3-D05E-49FE-A72B-6BC00768E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E39-7452-47CB-B6CF-11D59523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1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C9022-187D-4F1D-96B0-845F93D9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BD5F7-41DC-4692-949F-5180403BC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F57C0-DE66-4965-AE7B-66D7A0FFC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60DD-D924-4840-9B02-D5080BBB6BCD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3BC29-8448-4775-B2FF-8BC65534F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46277-6B6A-4523-9827-AEF6BFF9C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E39-7452-47CB-B6CF-11D59523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B43AF-BAEE-4BA4-BD54-1826CBEA3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78F20-41DB-4154-8DEB-91376E132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12FF9-DD7C-4313-BF5F-92E09F6DE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60DD-D924-4840-9B02-D5080BBB6BCD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4D9C1-4C20-4C65-AC4F-38E83119F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82AF4-C43A-4D0A-A2AE-3D2EF0B93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E39-7452-47CB-B6CF-11D59523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71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FE64B-7FD0-4083-82D6-CEEB8794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282BA-E985-4FA2-9F38-9E8326F33F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2F49A0-E3C1-4DC0-8115-E0BEBBAFD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BF3B5-DB45-45AB-BF79-B3AE4AAE0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60DD-D924-4840-9B02-D5080BBB6BCD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7E904-F2DD-41CE-BCA8-0EC906E17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755B-9953-43B5-B709-0D42E5D9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E39-7452-47CB-B6CF-11D59523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1FE2A-E426-4675-AC09-2CD94CA9B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19C93-2FE8-4D8A-BF6F-78C455E21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862EF5-B047-4AA3-80AA-E51FF31CB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4BA800-5C54-47D4-BA32-DF01E4C228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CE7E3C-2F0C-46EE-9062-7922CC916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B7182A-1430-4A0B-A0C2-600F51D5D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60DD-D924-4840-9B02-D5080BBB6BCD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B11BF-CF84-4FED-871A-4454C478E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35A5BA-474F-493E-BA45-F2167B128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E39-7452-47CB-B6CF-11D59523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01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B2343-A7E9-44A0-ADBE-E6AB84FB0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3EB51-5D2C-44AF-AD57-D25DE5A6C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60DD-D924-4840-9B02-D5080BBB6BCD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0C3DED-82D0-4CBC-8ACA-6C28FEA9A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2046C6-18FB-4D9D-8D69-06988A11B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E39-7452-47CB-B6CF-11D59523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1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56AF3F-10F6-465A-840F-1016BF9DE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60DD-D924-4840-9B02-D5080BBB6BCD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4FAFBE-F22C-47AA-A888-0940C3DCF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DFBB6-BBE5-41A0-9387-53498C5E3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E39-7452-47CB-B6CF-11D59523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D75F4-E0B7-476E-81EC-D5BD1697A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FD1E1-B625-4E3F-8422-24DECD21A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D61372-10D3-4F87-847B-FCF889F848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297B0D-AEEF-465E-8D3C-0DAAB600D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60DD-D924-4840-9B02-D5080BBB6BCD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800E0-0BA4-4FE1-A032-343E5A5AD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FD24C-C875-4757-BEE2-B2AFF201D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E39-7452-47CB-B6CF-11D59523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C9038-0742-4DCA-98BF-0451D2341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F4EA58-0858-442C-A426-658D9E25D1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DE4F19-E974-4E7B-B7BC-9339CDC00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D77A1C-6AE2-40E1-B25B-691193446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60DD-D924-4840-9B02-D5080BBB6BCD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D0DFC-B582-4F7C-B8C7-06B79AA5D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872E6-BD5B-4708-A4D9-F9628CB4D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E39-7452-47CB-B6CF-11D59523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0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D358F-3B79-4F67-922C-A2455AB2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53943-4078-456C-BD1B-FD06A94BC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86CA0-90E4-414C-92C2-56B3CA8D39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C60DD-D924-4840-9B02-D5080BBB6BCD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99296-1F91-40C6-AEC2-D1EF509AF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E9784-C28D-4DF9-B20B-D1FCA5009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B2E39-7452-47CB-B6CF-11D59523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125" b="3124"/>
          <a:stretch>
            <a:fillRect/>
          </a:stretch>
        </p:blipFill>
        <p:spPr>
          <a:xfrm>
            <a:off x="-50800" y="0"/>
            <a:ext cx="12264993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65022" y="4152362"/>
            <a:ext cx="11512758" cy="342984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1522" y="4196812"/>
            <a:ext cx="11512758" cy="342984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39622" y="4203162"/>
            <a:ext cx="11512758" cy="342984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1524000" y="0"/>
            <a:ext cx="15289183" cy="6858000"/>
            <a:chOff x="0" y="0"/>
            <a:chExt cx="30676734" cy="13716000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8628338" y="5165"/>
              <a:ext cx="12048396" cy="13710835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0" y="0"/>
              <a:ext cx="12048396" cy="13710835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825314" y="590135"/>
            <a:ext cx="1846361" cy="629021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600601" y="2311400"/>
            <a:ext cx="3326999" cy="1020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  <a:spcBef>
                <a:spcPct val="0"/>
              </a:spcBef>
            </a:pPr>
            <a:r>
              <a:rPr lang="en-US" sz="7667" spc="-105" baseline="-25000" dirty="0" err="1">
                <a:solidFill>
                  <a:srgbClr val="FFFF00"/>
                </a:solidFill>
                <a:effectLst>
                  <a:outerShdw dist="88900" dir="2400000" algn="tl" rotWithShape="0">
                    <a:prstClr val="black"/>
                  </a:outerShdw>
                </a:effectLst>
                <a:latin typeface="VNI-Script" pitchFamily="2" charset="0"/>
              </a:rPr>
              <a:t>Chuùc</a:t>
            </a:r>
            <a:r>
              <a:rPr lang="en-US" sz="7667" spc="-105" baseline="-25000" dirty="0">
                <a:solidFill>
                  <a:srgbClr val="FFFF00"/>
                </a:solidFill>
                <a:effectLst>
                  <a:outerShdw dist="88900" dir="2400000" algn="tl" rotWithShape="0">
                    <a:prstClr val="black"/>
                  </a:outerShdw>
                </a:effectLst>
                <a:latin typeface="VNI-Script" pitchFamily="2" charset="0"/>
              </a:rPr>
              <a:t> </a:t>
            </a:r>
            <a:r>
              <a:rPr lang="en-US" sz="7667" spc="-105" baseline="-25000" dirty="0" err="1">
                <a:solidFill>
                  <a:srgbClr val="FFFF00"/>
                </a:solidFill>
                <a:effectLst>
                  <a:outerShdw dist="88900" dir="2400000" algn="tl" rotWithShape="0">
                    <a:prstClr val="black"/>
                  </a:outerShdw>
                </a:effectLst>
                <a:latin typeface="VNI-Script" pitchFamily="2" charset="0"/>
              </a:rPr>
              <a:t>Möøng</a:t>
            </a:r>
            <a:endParaRPr lang="en-US" sz="7667" spc="-105" baseline="-25000" dirty="0">
              <a:solidFill>
                <a:srgbClr val="FFFF00"/>
              </a:solidFill>
              <a:effectLst>
                <a:outerShdw dist="88900" dir="2400000" algn="tl" rotWithShape="0">
                  <a:prstClr val="black"/>
                </a:outerShdw>
              </a:effectLst>
              <a:latin typeface="VNI-Script" pitchFamily="2" charset="0"/>
            </a:endParaRPr>
          </a:p>
          <a:p>
            <a:pPr algn="ctr">
              <a:lnSpc>
                <a:spcPts val="2613"/>
              </a:lnSpc>
              <a:spcBef>
                <a:spcPct val="0"/>
              </a:spcBef>
            </a:pPr>
            <a:endParaRPr lang="en-US" sz="5334" spc="-105" baseline="-25000" dirty="0">
              <a:solidFill>
                <a:srgbClr val="FFFFFF"/>
              </a:solidFill>
              <a:effectLst>
                <a:outerShdw dist="88900" dir="2400000" algn="tl" rotWithShape="0">
                  <a:prstClr val="black"/>
                </a:outerShdw>
              </a:effectLst>
              <a:latin typeface="Saira Bold Bold"/>
            </a:endParaRPr>
          </a:p>
          <a:p>
            <a:pPr algn="ctr">
              <a:lnSpc>
                <a:spcPts val="2613"/>
              </a:lnSpc>
              <a:spcBef>
                <a:spcPct val="0"/>
              </a:spcBef>
            </a:pPr>
            <a:r>
              <a:rPr lang="en-US" sz="5334" spc="-105" baseline="-25000" dirty="0">
                <a:solidFill>
                  <a:srgbClr val="FFFFFF"/>
                </a:solidFill>
                <a:effectLst>
                  <a:outerShdw dist="88900" dir="2400000" algn="tl" rotWithShape="0">
                    <a:prstClr val="black"/>
                  </a:outerShdw>
                </a:effectLst>
                <a:latin typeface="Saira Bold Bold"/>
              </a:rPr>
              <a:t>Tân </a:t>
            </a:r>
            <a:r>
              <a:rPr lang="en-US" sz="5334" spc="-105" baseline="-25000" dirty="0" err="1">
                <a:solidFill>
                  <a:srgbClr val="FFFFFF"/>
                </a:solidFill>
                <a:effectLst>
                  <a:outerShdw dist="88900" dir="2400000" algn="tl" rotWithShape="0">
                    <a:prstClr val="black"/>
                  </a:outerShdw>
                </a:effectLst>
                <a:latin typeface="Saira Bold Bold"/>
              </a:rPr>
              <a:t>Cử</a:t>
            </a:r>
            <a:r>
              <a:rPr lang="en-US" sz="5334" spc="-105" baseline="-25000" dirty="0">
                <a:solidFill>
                  <a:srgbClr val="FFFFFF"/>
                </a:solidFill>
                <a:effectLst>
                  <a:outerShdw dist="88900" dir="2400000" algn="tl" rotWithShape="0">
                    <a:prstClr val="black"/>
                  </a:outerShdw>
                </a:effectLst>
                <a:latin typeface="Saira Bold Bold"/>
              </a:rPr>
              <a:t> </a:t>
            </a:r>
            <a:r>
              <a:rPr lang="en-US" sz="5334" spc="-105" baseline="-25000" dirty="0" err="1">
                <a:solidFill>
                  <a:srgbClr val="FFFFFF"/>
                </a:solidFill>
                <a:effectLst>
                  <a:outerShdw dist="88900" dir="2400000" algn="tl" rotWithShape="0">
                    <a:prstClr val="black"/>
                  </a:outerShdw>
                </a:effectLst>
                <a:latin typeface="Saira Bold Bold"/>
              </a:rPr>
              <a:t>nhân</a:t>
            </a:r>
            <a:endParaRPr lang="en-US" sz="5334" spc="-105" baseline="-25000" dirty="0">
              <a:solidFill>
                <a:srgbClr val="FFFFFF"/>
              </a:solidFill>
              <a:effectLst>
                <a:outerShdw dist="88900" dir="2400000" algn="tl" rotWithShape="0">
                  <a:prstClr val="black"/>
                </a:outerShdw>
              </a:effectLst>
              <a:latin typeface="Saira Bold Bold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3962400" y="-330200"/>
            <a:ext cx="3962400" cy="791240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" name="Rectangle 18"/>
          <p:cNvSpPr/>
          <p:nvPr/>
        </p:nvSpPr>
        <p:spPr>
          <a:xfrm>
            <a:off x="-2286000" y="-1092200"/>
            <a:ext cx="16510000" cy="10922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0" name="Rectangle 19"/>
          <p:cNvSpPr/>
          <p:nvPr/>
        </p:nvSpPr>
        <p:spPr>
          <a:xfrm>
            <a:off x="12192000" y="0"/>
            <a:ext cx="2336800" cy="758220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1" name="Rectangle 20"/>
          <p:cNvSpPr/>
          <p:nvPr/>
        </p:nvSpPr>
        <p:spPr>
          <a:xfrm>
            <a:off x="-1168400" y="6855417"/>
            <a:ext cx="14427200" cy="10922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501A96-0F61-4F5F-B307-7E6A8542B1C7}"/>
              </a:ext>
            </a:extLst>
          </p:cNvPr>
          <p:cNvSpPr txBox="1"/>
          <p:nvPr/>
        </p:nvSpPr>
        <p:spPr>
          <a:xfrm>
            <a:off x="7527789" y="2110770"/>
            <a:ext cx="466846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 dirty="0" smtClean="0">
                <a:solidFill>
                  <a:srgbClr val="FFFF00"/>
                </a:solidFill>
                <a:latin typeface="Saira ExtraCondensed" pitchFamily="2" charset="-93"/>
              </a:rPr>
              <a:t>NGUYỄN LÊ VÂN ANH</a:t>
            </a:r>
            <a:endParaRPr lang="vi-VN" sz="2933" b="1" dirty="0">
              <a:solidFill>
                <a:srgbClr val="FFFF00"/>
              </a:solidFill>
              <a:latin typeface="Saira ExtraCondensed" pitchFamily="2" charset="-93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A11022-29D8-4E96-92D5-98CBE5C8A734}"/>
              </a:ext>
            </a:extLst>
          </p:cNvPr>
          <p:cNvSpPr txBox="1"/>
          <p:nvPr/>
        </p:nvSpPr>
        <p:spPr>
          <a:xfrm>
            <a:off x="7392716" y="2909752"/>
            <a:ext cx="4623576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 err="1">
                <a:solidFill>
                  <a:schemeClr val="bg1"/>
                </a:solidFill>
                <a:latin typeface="Saira ExtraCondensed" pitchFamily="2" charset="-93"/>
              </a:rPr>
              <a:t>Ngành</a:t>
            </a:r>
            <a:r>
              <a:rPr lang="en-US" sz="2667" dirty="0">
                <a:solidFill>
                  <a:schemeClr val="bg1"/>
                </a:solidFill>
                <a:latin typeface="Saira ExtraCondensed" pitchFamily="2" charset="-93"/>
              </a:rPr>
              <a:t>: </a:t>
            </a:r>
            <a:r>
              <a:rPr lang="en-US" sz="2667" dirty="0" err="1" smtClean="0">
                <a:solidFill>
                  <a:schemeClr val="bg1"/>
                </a:solidFill>
                <a:latin typeface="Saira ExtraCondensed" pitchFamily="2" charset="-93"/>
              </a:rPr>
              <a:t>Tài</a:t>
            </a:r>
            <a:r>
              <a:rPr lang="en-US" sz="2667" dirty="0" smtClean="0">
                <a:solidFill>
                  <a:schemeClr val="bg1"/>
                </a:solidFill>
                <a:latin typeface="Saira ExtraCondensed" pitchFamily="2" charset="-93"/>
              </a:rPr>
              <a:t> </a:t>
            </a:r>
            <a:r>
              <a:rPr lang="en-US" sz="2667" dirty="0" err="1" smtClean="0">
                <a:solidFill>
                  <a:schemeClr val="bg1"/>
                </a:solidFill>
                <a:latin typeface="Saira ExtraCondensed" pitchFamily="2" charset="-93"/>
              </a:rPr>
              <a:t>chính-Ngân</a:t>
            </a:r>
            <a:r>
              <a:rPr lang="en-US" sz="2667" dirty="0" smtClean="0">
                <a:solidFill>
                  <a:schemeClr val="bg1"/>
                </a:solidFill>
                <a:latin typeface="Saira ExtraCondensed" pitchFamily="2" charset="-93"/>
              </a:rPr>
              <a:t> </a:t>
            </a:r>
            <a:r>
              <a:rPr lang="en-US" sz="2667" dirty="0" err="1" smtClean="0">
                <a:solidFill>
                  <a:schemeClr val="bg1"/>
                </a:solidFill>
                <a:latin typeface="Saira ExtraCondensed" pitchFamily="2" charset="-93"/>
              </a:rPr>
              <a:t>hàng</a:t>
            </a:r>
            <a:endParaRPr lang="vi-VN" sz="2667" dirty="0">
              <a:solidFill>
                <a:schemeClr val="bg1"/>
              </a:solidFill>
              <a:latin typeface="Saira ExtraCondensed" pitchFamily="2" charset="-93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1F42496-DA07-49F9-A720-9C817F02EF5C}"/>
              </a:ext>
            </a:extLst>
          </p:cNvPr>
          <p:cNvSpPr/>
          <p:nvPr/>
        </p:nvSpPr>
        <p:spPr>
          <a:xfrm>
            <a:off x="4876801" y="1727156"/>
            <a:ext cx="2225203" cy="2190598"/>
          </a:xfrm>
          <a:prstGeom prst="ellipse">
            <a:avLst/>
          </a:prstGeom>
          <a:blipFill>
            <a:blip r:embed="rId12"/>
            <a:srcRect/>
            <a:stretch>
              <a:fillRect l="449" t="-10300" r="-449" b="-30324"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EDB1B9-906B-1B30-119E-29F76F0B5B0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921" y="-711907"/>
            <a:ext cx="4420320" cy="307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80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Saira Bold Bold</vt:lpstr>
      <vt:lpstr>Saira ExtraCondensed</vt:lpstr>
      <vt:lpstr>VNI-Script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Thuc Dam van</dc:creator>
  <cp:lastModifiedBy>Admin</cp:lastModifiedBy>
  <cp:revision>3</cp:revision>
  <dcterms:created xsi:type="dcterms:W3CDTF">2023-07-03T08:25:37Z</dcterms:created>
  <dcterms:modified xsi:type="dcterms:W3CDTF">2023-07-03T09:16:11Z</dcterms:modified>
</cp:coreProperties>
</file>