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87" d="100"/>
          <a:sy n="87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1620000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 rot="16200000"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10" cy="2731667"/>
            <a:chOff x="4238988" y="1735493"/>
            <a:chExt cx="7769510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10" cy="2731667"/>
              <a:chOff x="4369617" y="1754155"/>
              <a:chExt cx="7767759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06875023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NGUYỄN ĐẶNG CẨM QUỲNH</a:t>
                </a:r>
                <a:endParaRPr lang="vi-VN" sz="29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9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945684" y="3711196"/>
              <a:ext cx="48762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Ngân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68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Admin</cp:lastModifiedBy>
  <cp:revision>34</cp:revision>
  <dcterms:created xsi:type="dcterms:W3CDTF">2023-07-03T08:27:57Z</dcterms:created>
  <dcterms:modified xsi:type="dcterms:W3CDTF">2024-06-11T04:07:46Z</dcterms:modified>
</cp:coreProperties>
</file>