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86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25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BC78D-4A93-4D02-ABDB-2CFCFA0855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76DC-4891-4A80-B07E-0D8A328C6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09" cy="2731667"/>
            <a:chOff x="4238988" y="1735493"/>
            <a:chExt cx="7769509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09" cy="2731667"/>
              <a:chOff x="4369617" y="1754155"/>
              <a:chExt cx="7767758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62451892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vi-VN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 NGUYỄN VĂN HIẾU</a:t>
                </a:r>
                <a:endParaRPr lang="vi-VN" sz="29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481712" y="3747701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Ngân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2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Admin</cp:lastModifiedBy>
  <cp:revision>42</cp:revision>
  <dcterms:created xsi:type="dcterms:W3CDTF">2023-07-03T08:27:57Z</dcterms:created>
  <dcterms:modified xsi:type="dcterms:W3CDTF">2025-06-10T01:16:38Z</dcterms:modified>
</cp:coreProperties>
</file>