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1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-374" custLinFactNeighborY="-4354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53528" y="219824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9A06AE-3CCA-4FED-88FB-E1F1195E4D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BAFD965-A0C8-460B-98BB-59FAA91C529E}"/>
              </a:ext>
            </a:extLst>
          </p:cNvPr>
          <p:cNvGrpSpPr/>
          <p:nvPr userDrawn="1"/>
        </p:nvGrpSpPr>
        <p:grpSpPr>
          <a:xfrm>
            <a:off x="-214838" y="-793187"/>
            <a:ext cx="7858979" cy="3077252"/>
            <a:chOff x="-214838" y="-793187"/>
            <a:chExt cx="7858979" cy="3077252"/>
          </a:xfrm>
        </p:grpSpPr>
        <p:pic>
          <p:nvPicPr>
            <p:cNvPr id="9" name="Picture 11">
              <a:extLst>
                <a:ext uri="{FF2B5EF4-FFF2-40B4-BE49-F238E27FC236}">
                  <a16:creationId xmlns:a16="http://schemas.microsoft.com/office/drawing/2014/main" id="{83E7AA3A-CB30-43FC-8FD9-DC006B957C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78914" y="508855"/>
              <a:ext cx="1846361" cy="62902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F404A4-9EBE-458B-9DCB-EAD344483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3521" y="-793187"/>
              <a:ext cx="4420320" cy="3077252"/>
            </a:xfrm>
            <a:prstGeom prst="rect">
              <a:avLst/>
            </a:prstGeom>
          </p:spPr>
        </p:pic>
        <p:sp>
          <p:nvSpPr>
            <p:cNvPr id="11" name="TextBox 12">
              <a:extLst>
                <a:ext uri="{FF2B5EF4-FFF2-40B4-BE49-F238E27FC236}">
                  <a16:creationId xmlns:a16="http://schemas.microsoft.com/office/drawing/2014/main" id="{432FC0E0-F5F8-4EC5-B87D-9632CC609C88}"/>
                </a:ext>
              </a:extLst>
            </p:cNvPr>
            <p:cNvSpPr txBox="1"/>
            <p:nvPr/>
          </p:nvSpPr>
          <p:spPr>
            <a:xfrm>
              <a:off x="-214838" y="1000066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36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36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36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4957099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93040" y="2101040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4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193040" y="3623274"/>
            <a:ext cx="6248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Ngành: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Quản Trị Kinh Doanh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Thuc Dam van</cp:lastModifiedBy>
  <cp:revision>14</cp:revision>
  <dcterms:created xsi:type="dcterms:W3CDTF">2025-09-30T03:23:48Z</dcterms:created>
  <dcterms:modified xsi:type="dcterms:W3CDTF">2026-06-03T08:59:53Z</dcterms:modified>
</cp:coreProperties>
</file>