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8967C7-4703-41EB-A35B-D09B0D1085C7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BCE4B6-D4A3-44D3-BFF8-1D4E7B4AF5CC}">
      <dgm:prSet/>
      <dgm:spPr/>
      <dgm:t>
        <a:bodyPr/>
        <a:lstStyle/>
        <a:p>
          <a:pPr algn="ctr"/>
          <a:endParaRPr lang="en-US"/>
        </a:p>
      </dgm:t>
    </dgm:pt>
    <dgm:pt modelId="{28344BDA-93BA-4D65-AC76-73E95C68FFB8}" type="parTrans" cxnId="{52B05923-BD63-46EE-82DE-B8CFAFFD4A43}">
      <dgm:prSet/>
      <dgm:spPr/>
      <dgm:t>
        <a:bodyPr/>
        <a:lstStyle/>
        <a:p>
          <a:pPr algn="ctr"/>
          <a:endParaRPr lang="en-US"/>
        </a:p>
      </dgm:t>
    </dgm:pt>
    <dgm:pt modelId="{2C3687E1-B8FA-4AA9-9B6A-192252BE0909}" type="sibTrans" cxnId="{52B05923-BD63-46EE-82DE-B8CFAFFD4A43}">
      <dgm:prSet/>
      <dgm:spPr/>
      <dgm:t>
        <a:bodyPr/>
        <a:lstStyle/>
        <a:p>
          <a:pPr algn="ctr"/>
          <a:endParaRPr lang="en-US"/>
        </a:p>
      </dgm:t>
    </dgm:pt>
    <dgm:pt modelId="{7B73408C-086A-4A85-B9E0-29F7506004F5}" type="pres">
      <dgm:prSet presAssocID="{9D8967C7-4703-41EB-A35B-D09B0D1085C7}" presName="Name0" presStyleCnt="0">
        <dgm:presLayoutVars>
          <dgm:chMax val="7"/>
          <dgm:chPref val="7"/>
          <dgm:dir/>
        </dgm:presLayoutVars>
      </dgm:prSet>
      <dgm:spPr/>
    </dgm:pt>
    <dgm:pt modelId="{072E932B-CF62-4FBC-81C3-E82D2E0ED2CA}" type="pres">
      <dgm:prSet presAssocID="{9D8967C7-4703-41EB-A35B-D09B0D1085C7}" presName="Name1" presStyleCnt="0"/>
      <dgm:spPr/>
    </dgm:pt>
    <dgm:pt modelId="{0E274696-2570-42EF-B085-375192C555E2}" type="pres">
      <dgm:prSet presAssocID="{2C3687E1-B8FA-4AA9-9B6A-192252BE0909}" presName="picture_1" presStyleCnt="0"/>
      <dgm:spPr/>
    </dgm:pt>
    <dgm:pt modelId="{014C5B3C-88FB-49F3-AAF6-7639832368B2}" type="pres">
      <dgm:prSet presAssocID="{2C3687E1-B8FA-4AA9-9B6A-192252BE0909}" presName="pictureRepeatNode" presStyleLbl="alignImgPlace1" presStyleIdx="0" presStyleCnt="1" custScaleX="166667" custScaleY="166667" custLinFactNeighborX="-1061" custLinFactNeighborY="-3728"/>
      <dgm:spPr/>
    </dgm:pt>
    <dgm:pt modelId="{A7ADA0FB-0A5C-4174-96DB-E293F305F2AE}" type="pres">
      <dgm:prSet presAssocID="{C7BCE4B6-D4A3-44D3-BFF8-1D4E7B4AF5CC}" presName="text_1" presStyleLbl="node1" presStyleIdx="0" presStyleCnt="0">
        <dgm:presLayoutVars>
          <dgm:bulletEnabled val="1"/>
        </dgm:presLayoutVars>
      </dgm:prSet>
      <dgm:spPr/>
    </dgm:pt>
  </dgm:ptLst>
  <dgm:cxnLst>
    <dgm:cxn modelId="{52B05923-BD63-46EE-82DE-B8CFAFFD4A43}" srcId="{9D8967C7-4703-41EB-A35B-D09B0D1085C7}" destId="{C7BCE4B6-D4A3-44D3-BFF8-1D4E7B4AF5CC}" srcOrd="0" destOrd="0" parTransId="{28344BDA-93BA-4D65-AC76-73E95C68FFB8}" sibTransId="{2C3687E1-B8FA-4AA9-9B6A-192252BE0909}"/>
    <dgm:cxn modelId="{ABF3A44B-F8C0-49C1-A8BC-FEDC36FF2780}" type="presOf" srcId="{9D8967C7-4703-41EB-A35B-D09B0D1085C7}" destId="{7B73408C-086A-4A85-B9E0-29F7506004F5}" srcOrd="0" destOrd="0" presId="urn:microsoft.com/office/officeart/2008/layout/CircularPictureCallout"/>
    <dgm:cxn modelId="{C049E16E-46A9-4BF1-8582-A66E323EAC6D}" type="presOf" srcId="{2C3687E1-B8FA-4AA9-9B6A-192252BE0909}" destId="{014C5B3C-88FB-49F3-AAF6-7639832368B2}" srcOrd="0" destOrd="0" presId="urn:microsoft.com/office/officeart/2008/layout/CircularPictureCallout"/>
    <dgm:cxn modelId="{38795EBA-3878-4C43-A34E-9F5161B72152}" type="presOf" srcId="{C7BCE4B6-D4A3-44D3-BFF8-1D4E7B4AF5CC}" destId="{A7ADA0FB-0A5C-4174-96DB-E293F305F2AE}" srcOrd="0" destOrd="0" presId="urn:microsoft.com/office/officeart/2008/layout/CircularPictureCallout"/>
    <dgm:cxn modelId="{5F1DF85D-13CA-4D98-B10F-A3031430C12F}" type="presParOf" srcId="{7B73408C-086A-4A85-B9E0-29F7506004F5}" destId="{072E932B-CF62-4FBC-81C3-E82D2E0ED2CA}" srcOrd="0" destOrd="0" presId="urn:microsoft.com/office/officeart/2008/layout/CircularPictureCallout"/>
    <dgm:cxn modelId="{8E0C67B4-77F3-4B4E-A2B2-364856414B8D}" type="presParOf" srcId="{072E932B-CF62-4FBC-81C3-E82D2E0ED2CA}" destId="{0E274696-2570-42EF-B085-375192C555E2}" srcOrd="0" destOrd="0" presId="urn:microsoft.com/office/officeart/2008/layout/CircularPictureCallout"/>
    <dgm:cxn modelId="{A27F0450-C2F6-492B-88CF-69D3DB30E4AF}" type="presParOf" srcId="{0E274696-2570-42EF-B085-375192C555E2}" destId="{014C5B3C-88FB-49F3-AAF6-7639832368B2}" srcOrd="0" destOrd="0" presId="urn:microsoft.com/office/officeart/2008/layout/CircularPictureCallout"/>
    <dgm:cxn modelId="{21F17F4F-4FB2-4251-815F-96B0268EA73F}" type="presParOf" srcId="{072E932B-CF62-4FBC-81C3-E82D2E0ED2CA}" destId="{A7ADA0FB-0A5C-4174-96DB-E293F305F2AE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C5B3C-88FB-49F3-AAF6-7639832368B2}">
      <dsp:nvSpPr>
        <dsp:cNvPr id="0" name=""/>
        <dsp:cNvSpPr/>
      </dsp:nvSpPr>
      <dsp:spPr>
        <a:xfrm>
          <a:off x="214045" y="177464"/>
          <a:ext cx="2286004" cy="228600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ADA0FB-0A5C-4174-96DB-E293F305F2AE}">
      <dsp:nvSpPr>
        <dsp:cNvPr id="0" name=""/>
        <dsp:cNvSpPr/>
      </dsp:nvSpPr>
      <dsp:spPr>
        <a:xfrm>
          <a:off x="932688" y="1414119"/>
          <a:ext cx="877824" cy="45262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932688" y="1414119"/>
        <a:ext cx="877824" cy="4526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1B0A3-065E-4E9A-A88D-CFA47D6F57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D5F3CE-F35A-43D4-8EA2-4F715BAF2C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E5298-E068-41EA-BAA8-BC053CD848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3B99ED-11EB-4D45-AB8F-A27E5B8D43B4}" type="datetimeFigureOut">
              <a:rPr lang="en-US" smtClean="0"/>
              <a:t>15/01/2024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680B4-5FFF-4110-A74F-C2EC990EC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ECB42-45BF-4ACA-BCE0-02DD95055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EF811B-30E5-41D6-A372-4AB4D3FF3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23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22B37-EA0F-49DA-9C27-0F48209EB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C41FE1-A96E-4921-AB63-3D7963F086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43D6E-510D-4F20-8DCA-07899943B4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3B99ED-11EB-4D45-AB8F-A27E5B8D43B4}" type="datetimeFigureOut">
              <a:rPr lang="en-US" smtClean="0"/>
              <a:t>15/01/2024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27297-DA41-4AEA-80CA-93245F894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66C2-B711-4B13-BFC7-E3870A025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EF811B-30E5-41D6-A372-4AB4D3FF3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33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DD742C-B2D9-41D9-9638-6EDC19EB4B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05BEFE-A1D5-4E37-9C66-E25D71C598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533F1-30A2-4857-A66F-7D7426B1D7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3B99ED-11EB-4D45-AB8F-A27E5B8D43B4}" type="datetimeFigureOut">
              <a:rPr lang="en-US" smtClean="0"/>
              <a:t>15/01/2024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66A800-806B-4015-9A81-656396877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0744EA-8B2E-45F8-9979-F31494D5D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EF811B-30E5-41D6-A372-4AB4D3FF3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05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9AD4E-C145-4D41-911D-076707E9F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08D38-60C9-4A82-BC29-34B4082AB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D66E0-1FB2-498D-BCC3-8B4AB97AEE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3B99ED-11EB-4D45-AB8F-A27E5B8D43B4}" type="datetimeFigureOut">
              <a:rPr lang="en-US" smtClean="0"/>
              <a:t>15/01/2024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37A2B-555F-4BDE-B19B-CDBC15EB3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C561A-F949-4CB9-873E-FF9734DA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EF811B-30E5-41D6-A372-4AB4D3FF3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32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B2FD3-1579-4056-B339-916B7EDE9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4D35F3-26A3-47FE-9D48-28A9BDC3F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2B40A-10DC-4FB8-BFF0-9D089BAFE4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3B99ED-11EB-4D45-AB8F-A27E5B8D43B4}" type="datetimeFigureOut">
              <a:rPr lang="en-US" smtClean="0"/>
              <a:t>15/01/2024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AC156-4F33-4327-BCA1-615C215E0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A7C3F-B283-4C1A-91F4-7C543514F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EF811B-30E5-41D6-A372-4AB4D3FF3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22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A7464-696F-435F-8A6F-6912C4E1A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4D531-EC71-4AE7-9CB9-DB0A5D1DA4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28A2E6-671B-4AEA-B171-03B16DD47E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2F3F77-B370-4667-A5D5-ADD28470AC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3B99ED-11EB-4D45-AB8F-A27E5B8D43B4}" type="datetimeFigureOut">
              <a:rPr lang="en-US" smtClean="0"/>
              <a:t>15/01/2024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47D0D5-CAA9-4760-9CD7-B372E96B8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B5304E-DD5C-4CE1-808C-CAC1A9B39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EF811B-30E5-41D6-A372-4AB4D3FF3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46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3BB52-18DA-43C7-8E4D-F3C343400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F25955-D2B6-4121-BEAD-FC7FBC2AD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8D1943-6247-4C1C-91AF-EC2F74876F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00B6E1-5D8D-469B-B317-09572021F8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3F2B1F-4D66-41C4-A779-0040724753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61253F-B7DB-41E6-A834-4DF8CA3D52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3B99ED-11EB-4D45-AB8F-A27E5B8D43B4}" type="datetimeFigureOut">
              <a:rPr lang="en-US" smtClean="0"/>
              <a:t>15/01/2024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5373E6-2CD6-4D28-9F09-13BAFB60F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2B671F-7431-45ED-BF53-52005BBDE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EF811B-30E5-41D6-A372-4AB4D3FF3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4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46D27-9255-4D40-8EA2-EF5439DA8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153B93-8B36-4726-972F-DF1F866799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3B99ED-11EB-4D45-AB8F-A27E5B8D43B4}" type="datetimeFigureOut">
              <a:rPr lang="en-US" smtClean="0"/>
              <a:t>15/01/2024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9348B3-B399-4C93-BDC9-6DAF07EA6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88E4D-BAF5-4A08-B7BA-3C3C9F65E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EF811B-30E5-41D6-A372-4AB4D3FF3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62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897930-7B3F-47C1-9939-3C33E26673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3B99ED-11EB-4D45-AB8F-A27E5B8D43B4}" type="datetimeFigureOut">
              <a:rPr lang="en-US" smtClean="0"/>
              <a:t>15/01/2024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2F9F51-4BD1-455A-918A-86429861F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501717-0A4E-45E2-A09D-562872F0E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EF811B-30E5-41D6-A372-4AB4D3FF3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737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FD444-603A-4E64-A6ED-4C3388317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4AEB0-9C50-40D6-A3C0-38006ADD3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A442B9-553D-43A7-AEBC-F5ACFFA15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AE294-CF6C-4AE9-9455-9687453B2E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3B99ED-11EB-4D45-AB8F-A27E5B8D43B4}" type="datetimeFigureOut">
              <a:rPr lang="en-US" smtClean="0"/>
              <a:t>15/01/2024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3ABCE7-28D9-48D6-AA7A-13EC6839F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49C097-4CCB-4B20-9274-35AA9820D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EF811B-30E5-41D6-A372-4AB4D3FF3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367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136CC-8A24-4D7B-A7A3-6638473C7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927E73-D29F-4AA8-A619-B5A09222AC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AE6237-E611-466C-92CF-8F23D5B32F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3E3898-4E72-4EBA-9254-9CDBE3EE59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3B99ED-11EB-4D45-AB8F-A27E5B8D43B4}" type="datetimeFigureOut">
              <a:rPr lang="en-US" smtClean="0"/>
              <a:t>15/01/2024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9FD68E-2DE2-4B17-9D81-0D5B2EE7A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7D0EB9-6E0E-462C-BC69-BEC997F9D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EF811B-30E5-41D6-A372-4AB4D3FF3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475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svg"/><Relationship Id="rId23" Type="http://schemas.openxmlformats.org/officeDocument/2006/relationships/image" Target="../media/image1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09DDD645-5056-4EF0-A773-FED6FEEEDD0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 t="3125" b="3124"/>
          <a:stretch>
            <a:fillRect/>
          </a:stretch>
        </p:blipFill>
        <p:spPr>
          <a:xfrm>
            <a:off x="-50800" y="0"/>
            <a:ext cx="12264993" cy="6858000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AF426DE5-B3AD-4E1A-995C-5CB5194C570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65022" y="4152362"/>
            <a:ext cx="11512758" cy="3429843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0B7A4D0B-C2B5-41D1-9C4D-C153CE4C576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301522" y="4196812"/>
            <a:ext cx="11512758" cy="3429843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1F57A242-41DE-4B65-839D-CD22A8D15A97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339622" y="4203162"/>
            <a:ext cx="11512758" cy="3429843"/>
          </a:xfrm>
          <a:prstGeom prst="rect">
            <a:avLst/>
          </a:prstGeom>
        </p:spPr>
      </p:pic>
      <p:grpSp>
        <p:nvGrpSpPr>
          <p:cNvPr id="11" name="Group 7">
            <a:extLst>
              <a:ext uri="{FF2B5EF4-FFF2-40B4-BE49-F238E27FC236}">
                <a16:creationId xmlns:a16="http://schemas.microsoft.com/office/drawing/2014/main" id="{2680D0C7-589D-4BD4-AD76-5A37A6DCD273}"/>
              </a:ext>
            </a:extLst>
          </p:cNvPr>
          <p:cNvGrpSpPr/>
          <p:nvPr userDrawn="1"/>
        </p:nvGrpSpPr>
        <p:grpSpPr>
          <a:xfrm>
            <a:off x="-1948871" y="0"/>
            <a:ext cx="15289183" cy="6858000"/>
            <a:chOff x="0" y="0"/>
            <a:chExt cx="30676734" cy="13716000"/>
          </a:xfrm>
        </p:grpSpPr>
        <p:pic>
          <p:nvPicPr>
            <p:cNvPr id="12" name="Picture 8">
              <a:extLst>
                <a:ext uri="{FF2B5EF4-FFF2-40B4-BE49-F238E27FC236}">
                  <a16:creationId xmlns:a16="http://schemas.microsoft.com/office/drawing/2014/main" id="{C22F944B-43C7-45DC-B1C0-C782AA6D63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>
            <a:xfrm>
              <a:off x="18628338" y="5165"/>
              <a:ext cx="12048396" cy="13710835"/>
            </a:xfrm>
            <a:prstGeom prst="rect">
              <a:avLst/>
            </a:prstGeom>
          </p:spPr>
        </p:pic>
        <p:pic>
          <p:nvPicPr>
            <p:cNvPr id="13" name="Picture 9">
              <a:extLst>
                <a:ext uri="{FF2B5EF4-FFF2-40B4-BE49-F238E27FC236}">
                  <a16:creationId xmlns:a16="http://schemas.microsoft.com/office/drawing/2014/main" id="{24A6192D-78A1-4365-9201-8021176E4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>
            <a:xfrm>
              <a:off x="0" y="0"/>
              <a:ext cx="12048396" cy="13710835"/>
            </a:xfrm>
            <a:prstGeom prst="rect">
              <a:avLst/>
            </a:prstGeom>
          </p:spPr>
        </p:pic>
      </p:grpSp>
      <p:pic>
        <p:nvPicPr>
          <p:cNvPr id="14" name="Picture 11">
            <a:extLst>
              <a:ext uri="{FF2B5EF4-FFF2-40B4-BE49-F238E27FC236}">
                <a16:creationId xmlns:a16="http://schemas.microsoft.com/office/drawing/2014/main" id="{3681A112-A512-4A56-83E7-576E2FBC9DCD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rcRect/>
          <a:stretch>
            <a:fillRect/>
          </a:stretch>
        </p:blipFill>
        <p:spPr>
          <a:xfrm>
            <a:off x="3825314" y="590135"/>
            <a:ext cx="1846361" cy="629021"/>
          </a:xfrm>
          <a:prstGeom prst="rect">
            <a:avLst/>
          </a:prstGeom>
        </p:spPr>
      </p:pic>
      <p:sp>
        <p:nvSpPr>
          <p:cNvPr id="15" name="TextBox 16">
            <a:extLst>
              <a:ext uri="{FF2B5EF4-FFF2-40B4-BE49-F238E27FC236}">
                <a16:creationId xmlns:a16="http://schemas.microsoft.com/office/drawing/2014/main" id="{D9A0F220-B12F-4749-9AEC-1E56D558EA7A}"/>
              </a:ext>
            </a:extLst>
          </p:cNvPr>
          <p:cNvSpPr txBox="1"/>
          <p:nvPr userDrawn="1"/>
        </p:nvSpPr>
        <p:spPr>
          <a:xfrm>
            <a:off x="1175730" y="2311400"/>
            <a:ext cx="3326999" cy="10207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13"/>
              </a:lnSpc>
              <a:spcBef>
                <a:spcPct val="0"/>
              </a:spcBef>
            </a:pPr>
            <a:r>
              <a:rPr lang="en-US" sz="7667" spc="-105" baseline="-25000" err="1">
                <a:solidFill>
                  <a:srgbClr val="FFFF00"/>
                </a:solidFill>
                <a:effectLst>
                  <a:outerShdw dist="88900" dir="2400000" algn="tl" rotWithShape="0">
                    <a:prstClr val="black"/>
                  </a:outerShdw>
                </a:effectLst>
                <a:latin typeface="VNI-Script" pitchFamily="2" charset="0"/>
              </a:rPr>
              <a:t>Chuùc</a:t>
            </a:r>
            <a:r>
              <a:rPr lang="en-US" sz="7667" spc="-105" baseline="-25000">
                <a:solidFill>
                  <a:srgbClr val="FFFF00"/>
                </a:solidFill>
                <a:effectLst>
                  <a:outerShdw dist="88900" dir="2400000" algn="tl" rotWithShape="0">
                    <a:prstClr val="black"/>
                  </a:outerShdw>
                </a:effectLst>
                <a:latin typeface="VNI-Script" pitchFamily="2" charset="0"/>
              </a:rPr>
              <a:t> </a:t>
            </a:r>
            <a:r>
              <a:rPr lang="en-US" sz="7667" spc="-105" baseline="-25000" err="1">
                <a:solidFill>
                  <a:srgbClr val="FFFF00"/>
                </a:solidFill>
                <a:effectLst>
                  <a:outerShdw dist="88900" dir="2400000" algn="tl" rotWithShape="0">
                    <a:prstClr val="black"/>
                  </a:outerShdw>
                </a:effectLst>
                <a:latin typeface="VNI-Script" pitchFamily="2" charset="0"/>
              </a:rPr>
              <a:t>Möøng</a:t>
            </a:r>
            <a:endParaRPr lang="en-US" sz="7667" spc="-105" baseline="-25000">
              <a:solidFill>
                <a:srgbClr val="FFFF00"/>
              </a:solidFill>
              <a:effectLst>
                <a:outerShdw dist="88900" dir="2400000" algn="tl" rotWithShape="0">
                  <a:prstClr val="black"/>
                </a:outerShdw>
              </a:effectLst>
              <a:latin typeface="VNI-Script" pitchFamily="2" charset="0"/>
            </a:endParaRPr>
          </a:p>
          <a:p>
            <a:pPr algn="ctr">
              <a:lnSpc>
                <a:spcPts val="2613"/>
              </a:lnSpc>
              <a:spcBef>
                <a:spcPct val="0"/>
              </a:spcBef>
            </a:pPr>
            <a:endParaRPr lang="en-US" sz="5334" spc="-105" baseline="-25000">
              <a:solidFill>
                <a:srgbClr val="FFFFFF"/>
              </a:solidFill>
              <a:effectLst>
                <a:outerShdw dist="88900" dir="2400000" algn="tl" rotWithShape="0">
                  <a:prstClr val="black"/>
                </a:outerShdw>
              </a:effectLst>
              <a:latin typeface="Saira Bold Bold"/>
            </a:endParaRPr>
          </a:p>
          <a:p>
            <a:pPr algn="ctr">
              <a:lnSpc>
                <a:spcPts val="2613"/>
              </a:lnSpc>
              <a:spcBef>
                <a:spcPct val="0"/>
              </a:spcBef>
            </a:pPr>
            <a:r>
              <a:rPr lang="en-US" sz="5334" spc="-105" baseline="-25000">
                <a:solidFill>
                  <a:srgbClr val="FFFFFF"/>
                </a:solidFill>
                <a:effectLst>
                  <a:outerShdw dist="88900" dir="2400000" algn="tl" rotWithShape="0">
                    <a:prstClr val="black"/>
                  </a:outerShdw>
                </a:effectLst>
                <a:latin typeface="Saira Bold Bold"/>
              </a:rPr>
              <a:t>Tân </a:t>
            </a:r>
            <a:r>
              <a:rPr lang="en-US" sz="5334" spc="-105" baseline="-25000" err="1">
                <a:solidFill>
                  <a:srgbClr val="FFFFFF"/>
                </a:solidFill>
                <a:effectLst>
                  <a:outerShdw dist="88900" dir="2400000" algn="tl" rotWithShape="0">
                    <a:prstClr val="black"/>
                  </a:outerShdw>
                </a:effectLst>
                <a:latin typeface="Saira Bold Bold"/>
              </a:rPr>
              <a:t>Cử</a:t>
            </a:r>
            <a:r>
              <a:rPr lang="en-US" sz="5334" spc="-105" baseline="-25000">
                <a:solidFill>
                  <a:srgbClr val="FFFFFF"/>
                </a:solidFill>
                <a:effectLst>
                  <a:outerShdw dist="88900" dir="2400000" algn="tl" rotWithShape="0">
                    <a:prstClr val="black"/>
                  </a:outerShdw>
                </a:effectLst>
                <a:latin typeface="Saira Bold Bold"/>
              </a:rPr>
              <a:t> </a:t>
            </a:r>
            <a:r>
              <a:rPr lang="en-US" sz="5334" spc="-105" baseline="-25000" err="1">
                <a:solidFill>
                  <a:srgbClr val="FFFFFF"/>
                </a:solidFill>
                <a:effectLst>
                  <a:outerShdw dist="88900" dir="2400000" algn="tl" rotWithShape="0">
                    <a:prstClr val="black"/>
                  </a:outerShdw>
                </a:effectLst>
                <a:latin typeface="Saira Bold Bold"/>
              </a:rPr>
              <a:t>nhân</a:t>
            </a:r>
            <a:endParaRPr lang="en-US" sz="5334" spc="-105" baseline="-25000">
              <a:solidFill>
                <a:srgbClr val="FFFFFF"/>
              </a:solidFill>
              <a:effectLst>
                <a:outerShdw dist="88900" dir="2400000" algn="tl" rotWithShape="0">
                  <a:prstClr val="black"/>
                </a:outerShdw>
              </a:effectLst>
              <a:latin typeface="Saira Bold Bold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6CB6690-06BE-46C0-94D5-FB3796571767}"/>
              </a:ext>
            </a:extLst>
          </p:cNvPr>
          <p:cNvSpPr/>
          <p:nvPr userDrawn="1"/>
        </p:nvSpPr>
        <p:spPr>
          <a:xfrm>
            <a:off x="-3962400" y="-330200"/>
            <a:ext cx="3962400" cy="7912405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967216A-2006-47C9-8D09-9D3DE0D705A3}"/>
              </a:ext>
            </a:extLst>
          </p:cNvPr>
          <p:cNvSpPr/>
          <p:nvPr userDrawn="1"/>
        </p:nvSpPr>
        <p:spPr>
          <a:xfrm>
            <a:off x="-2286000" y="-1092200"/>
            <a:ext cx="16510000" cy="10922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3DB3D5-E98E-4508-80C5-8662048F8C10}"/>
              </a:ext>
            </a:extLst>
          </p:cNvPr>
          <p:cNvSpPr/>
          <p:nvPr userDrawn="1"/>
        </p:nvSpPr>
        <p:spPr>
          <a:xfrm>
            <a:off x="12192000" y="0"/>
            <a:ext cx="2336800" cy="7582205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B108C0-07E3-4799-8B1A-F6BCF5D7532C}"/>
              </a:ext>
            </a:extLst>
          </p:cNvPr>
          <p:cNvSpPr/>
          <p:nvPr userDrawn="1"/>
        </p:nvSpPr>
        <p:spPr>
          <a:xfrm>
            <a:off x="-1168400" y="6855417"/>
            <a:ext cx="14427200" cy="10922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36CBA90-9A41-49B2-9C82-FB0212382682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921" y="-711907"/>
            <a:ext cx="4420320" cy="307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116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C3FF91EF-332D-4C5B-BA24-B3BB9466D6CB}"/>
              </a:ext>
            </a:extLst>
          </p:cNvPr>
          <p:cNvSpPr txBox="1"/>
          <p:nvPr/>
        </p:nvSpPr>
        <p:spPr>
          <a:xfrm>
            <a:off x="7158037" y="2226409"/>
            <a:ext cx="4648201" cy="99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33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NGỌC PHƯƠNG OANH</a:t>
            </a:r>
            <a:endParaRPr lang="vi-VN" sz="2933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5DD1B43-A30F-480A-8AEF-8CF5228D52BF}"/>
              </a:ext>
            </a:extLst>
          </p:cNvPr>
          <p:cNvSpPr txBox="1"/>
          <p:nvPr/>
        </p:nvSpPr>
        <p:spPr>
          <a:xfrm>
            <a:off x="6924675" y="3557070"/>
            <a:ext cx="51149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 Ngành: Quản Trị Kinh Doanh Tổng Hợp </a:t>
            </a:r>
            <a:endParaRPr lang="vi-VN" sz="2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" name="Diagram 27">
            <a:extLst>
              <a:ext uri="{FF2B5EF4-FFF2-40B4-BE49-F238E27FC236}">
                <a16:creationId xmlns:a16="http://schemas.microsoft.com/office/drawing/2014/main" id="{180CD8FA-2BF0-4E16-8A05-CB9977FDA8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9453928"/>
              </p:ext>
            </p:extLst>
          </p:nvPr>
        </p:nvGraphicFramePr>
        <p:xfrm>
          <a:off x="4212869" y="1742623"/>
          <a:ext cx="27432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3680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13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Saira Bold Bold</vt:lpstr>
      <vt:lpstr>Times New Roman</vt:lpstr>
      <vt:lpstr>VNI-Script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Thuc Dam van</dc:creator>
  <cp:lastModifiedBy>Thuc</cp:lastModifiedBy>
  <cp:revision>15</cp:revision>
  <dcterms:created xsi:type="dcterms:W3CDTF">2023-07-03T08:27:57Z</dcterms:created>
  <dcterms:modified xsi:type="dcterms:W3CDTF">2024-01-15T09:57:56Z</dcterms:modified>
</cp:coreProperties>
</file>