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967C7-4703-41EB-A35B-D09B0D1085C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CE4B6-D4A3-44D3-BFF8-1D4E7B4AF5CC}">
      <dgm:prSet/>
      <dgm:spPr/>
      <dgm:t>
        <a:bodyPr/>
        <a:lstStyle/>
        <a:p>
          <a:pPr algn="ctr"/>
          <a:endParaRPr lang="en-US"/>
        </a:p>
      </dgm:t>
    </dgm:pt>
    <dgm:pt modelId="{28344BDA-93BA-4D65-AC76-73E95C68FFB8}" type="par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2C3687E1-B8FA-4AA9-9B6A-192252BE0909}" type="sibTrans" cxnId="{52B05923-BD63-46EE-82DE-B8CFAFFD4A43}">
      <dgm:prSet/>
      <dgm:spPr/>
      <dgm:t>
        <a:bodyPr/>
        <a:lstStyle/>
        <a:p>
          <a:pPr algn="ctr"/>
          <a:endParaRPr lang="en-US"/>
        </a:p>
      </dgm:t>
    </dgm:pt>
    <dgm:pt modelId="{7B73408C-086A-4A85-B9E0-29F7506004F5}" type="pres">
      <dgm:prSet presAssocID="{9D8967C7-4703-41EB-A35B-D09B0D1085C7}" presName="Name0" presStyleCnt="0">
        <dgm:presLayoutVars>
          <dgm:chMax val="7"/>
          <dgm:chPref val="7"/>
          <dgm:dir/>
        </dgm:presLayoutVars>
      </dgm:prSet>
      <dgm:spPr/>
    </dgm:pt>
    <dgm:pt modelId="{072E932B-CF62-4FBC-81C3-E82D2E0ED2CA}" type="pres">
      <dgm:prSet presAssocID="{9D8967C7-4703-41EB-A35B-D09B0D1085C7}" presName="Name1" presStyleCnt="0"/>
      <dgm:spPr/>
    </dgm:pt>
    <dgm:pt modelId="{0E274696-2570-42EF-B085-375192C555E2}" type="pres">
      <dgm:prSet presAssocID="{2C3687E1-B8FA-4AA9-9B6A-192252BE0909}" presName="picture_1" presStyleCnt="0"/>
      <dgm:spPr/>
    </dgm:pt>
    <dgm:pt modelId="{014C5B3C-88FB-49F3-AAF6-7639832368B2}" type="pres">
      <dgm:prSet presAssocID="{2C3687E1-B8FA-4AA9-9B6A-192252BE0909}" presName="pictureRepeatNode" presStyleLbl="alignImgPlace1" presStyleIdx="0" presStyleCnt="1" custAng="16200000" custScaleX="167253" custScaleY="167180" custLinFactNeighborX="565" custLinFactNeighborY="-3728"/>
      <dgm:spPr/>
    </dgm:pt>
    <dgm:pt modelId="{A7ADA0FB-0A5C-4174-96DB-E293F305F2AE}" type="pres">
      <dgm:prSet presAssocID="{C7BCE4B6-D4A3-44D3-BFF8-1D4E7B4AF5CC}" presName="text_1" presStyleLbl="node1" presStyleIdx="0" presStyleCnt="0">
        <dgm:presLayoutVars>
          <dgm:bulletEnabled val="1"/>
        </dgm:presLayoutVars>
      </dgm:prSet>
      <dgm:spPr/>
    </dgm:pt>
  </dgm:ptLst>
  <dgm:cxnLst>
    <dgm:cxn modelId="{52B05923-BD63-46EE-82DE-B8CFAFFD4A43}" srcId="{9D8967C7-4703-41EB-A35B-D09B0D1085C7}" destId="{C7BCE4B6-D4A3-44D3-BFF8-1D4E7B4AF5CC}" srcOrd="0" destOrd="0" parTransId="{28344BDA-93BA-4D65-AC76-73E95C68FFB8}" sibTransId="{2C3687E1-B8FA-4AA9-9B6A-192252BE0909}"/>
    <dgm:cxn modelId="{ABF3A44B-F8C0-49C1-A8BC-FEDC36FF2780}" type="presOf" srcId="{9D8967C7-4703-41EB-A35B-D09B0D1085C7}" destId="{7B73408C-086A-4A85-B9E0-29F7506004F5}" srcOrd="0" destOrd="0" presId="urn:microsoft.com/office/officeart/2008/layout/CircularPictureCallout"/>
    <dgm:cxn modelId="{C049E16E-46A9-4BF1-8582-A66E323EAC6D}" type="presOf" srcId="{2C3687E1-B8FA-4AA9-9B6A-192252BE0909}" destId="{014C5B3C-88FB-49F3-AAF6-7639832368B2}" srcOrd="0" destOrd="0" presId="urn:microsoft.com/office/officeart/2008/layout/CircularPictureCallout"/>
    <dgm:cxn modelId="{38795EBA-3878-4C43-A34E-9F5161B72152}" type="presOf" srcId="{C7BCE4B6-D4A3-44D3-BFF8-1D4E7B4AF5CC}" destId="{A7ADA0FB-0A5C-4174-96DB-E293F305F2AE}" srcOrd="0" destOrd="0" presId="urn:microsoft.com/office/officeart/2008/layout/CircularPictureCallout"/>
    <dgm:cxn modelId="{5F1DF85D-13CA-4D98-B10F-A3031430C12F}" type="presParOf" srcId="{7B73408C-086A-4A85-B9E0-29F7506004F5}" destId="{072E932B-CF62-4FBC-81C3-E82D2E0ED2CA}" srcOrd="0" destOrd="0" presId="urn:microsoft.com/office/officeart/2008/layout/CircularPictureCallout"/>
    <dgm:cxn modelId="{8E0C67B4-77F3-4B4E-A2B2-364856414B8D}" type="presParOf" srcId="{072E932B-CF62-4FBC-81C3-E82D2E0ED2CA}" destId="{0E274696-2570-42EF-B085-375192C555E2}" srcOrd="0" destOrd="0" presId="urn:microsoft.com/office/officeart/2008/layout/CircularPictureCallout"/>
    <dgm:cxn modelId="{A27F0450-C2F6-492B-88CF-69D3DB30E4AF}" type="presParOf" srcId="{0E274696-2570-42EF-B085-375192C555E2}" destId="{014C5B3C-88FB-49F3-AAF6-7639832368B2}" srcOrd="0" destOrd="0" presId="urn:microsoft.com/office/officeart/2008/layout/CircularPictureCallout"/>
    <dgm:cxn modelId="{21F17F4F-4FB2-4251-815F-96B0268EA73F}" type="presParOf" srcId="{072E932B-CF62-4FBC-81C3-E82D2E0ED2CA}" destId="{A7ADA0FB-0A5C-4174-96DB-E293F305F2AE}" srcOrd="1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C5B3C-88FB-49F3-AAF6-7639832368B2}">
      <dsp:nvSpPr>
        <dsp:cNvPr id="0" name=""/>
        <dsp:cNvSpPr/>
      </dsp:nvSpPr>
      <dsp:spPr>
        <a:xfrm rot="16200000">
          <a:off x="213117" y="267210"/>
          <a:ext cx="2104354" cy="21034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DA0FB-0A5C-4174-96DB-E293F305F2AE}">
      <dsp:nvSpPr>
        <dsp:cNvPr id="0" name=""/>
        <dsp:cNvSpPr/>
      </dsp:nvSpPr>
      <dsp:spPr>
        <a:xfrm>
          <a:off x="855566" y="1404837"/>
          <a:ext cx="805239" cy="4152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855566" y="1404837"/>
        <a:ext cx="805239" cy="41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B0A3-065E-4E9A-A88D-CFA47D6F5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5F3CE-F35A-43D4-8EA2-4F715BAF2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E5298-E068-41EA-BAA8-BC053CD8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0B4-5FFF-4110-A74F-C2EC990E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ECB42-45BF-4ACA-BCE0-02DD95055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2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B37-EA0F-49DA-9C27-0F48209E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1FE1-A96E-4921-AB63-3D7963F08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3D6E-510D-4F20-8DCA-07899943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27297-DA41-4AEA-80CA-93245F89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366C2-B711-4B13-BFC7-E3870A02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3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D742C-B2D9-41D9-9638-6EDC19EB4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5BEFE-A1D5-4E37-9C66-E25D71C5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33F1-30A2-4857-A66F-7D7426B1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6A800-806B-4015-9A81-6563968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744EA-8B2E-45F8-9979-F31494D5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9AD4E-C145-4D41-911D-076707E9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8D38-60C9-4A82-BC29-34B4082AB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6E0-1FB2-498D-BCC3-8B4AB97A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7A2B-555F-4BDE-B19B-CDBC15EB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561A-F949-4CB9-873E-FF9734DA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2FD3-1579-4056-B339-916B7EDE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35F3-26A3-47FE-9D48-28A9BDC3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2B40A-10DC-4FB8-BFF0-9D089BAF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C156-4F33-4327-BCA1-615C215E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7C3F-B283-4C1A-91F4-7C543514F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A7464-696F-435F-8A6F-6912C4E1A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D531-EC71-4AE7-9CB9-DB0A5D1D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8A2E6-671B-4AEA-B171-03B16DD47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3F77-B370-4667-A5D5-ADD28470A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7D0D5-CAA9-4760-9CD7-B372E96B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5304E-DD5C-4CE1-808C-CAC1A9B3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4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4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46D27-9255-4D40-8EA2-EF5439DA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53B93-8B36-4726-972F-DF1F866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348B3-B399-4C93-BDC9-6DAF07EA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88E4D-BAF5-4A08-B7BA-3C3C9F65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97930-7B3F-47C1-9939-3C33E266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F9F51-4BD1-455A-918A-8642986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717-0A4E-45E2-A09D-562872F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D444-603A-4E64-A6ED-4C3388317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AEB0-9C50-40D6-A3C0-38006ADD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442B9-553D-43A7-AEBC-F5ACFFA15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E294-CF6C-4AE9-9455-9687453B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ABCE7-28D9-48D6-AA7A-13EC6839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C097-4CCB-4B20-9274-35AA9820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6CC-8A24-4D7B-A7A3-6638473C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27E73-D29F-4AA8-A619-B5A09222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E6237-E611-466C-92CF-8F23D5B32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E3898-4E72-4EBA-9254-9CDBE3EE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B99ED-11EB-4D45-AB8F-A27E5B8D43B4}" type="datetimeFigureOut">
              <a:rPr lang="en-US" smtClean="0"/>
              <a:t>10/06/2024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D68E-2DE2-4B17-9D81-0D5B2EE7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D0EB9-6E0E-462C-BC69-BEC997F9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2EF811B-30E5-41D6-A372-4AB4D3FF3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01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CA89C7-09EA-41CF-BF3F-31D6AB0B916A}"/>
              </a:ext>
            </a:extLst>
          </p:cNvPr>
          <p:cNvGrpSpPr/>
          <p:nvPr/>
        </p:nvGrpSpPr>
        <p:grpSpPr>
          <a:xfrm>
            <a:off x="4266981" y="1735493"/>
            <a:ext cx="7769510" cy="2731667"/>
            <a:chOff x="4238988" y="1735493"/>
            <a:chExt cx="7769510" cy="273166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C5355AF-BAB6-412C-9CB2-04EF479A69CD}"/>
                </a:ext>
              </a:extLst>
            </p:cNvPr>
            <p:cNvGrpSpPr/>
            <p:nvPr/>
          </p:nvGrpSpPr>
          <p:grpSpPr>
            <a:xfrm>
              <a:off x="4238988" y="1735493"/>
              <a:ext cx="7769510" cy="2731667"/>
              <a:chOff x="4369617" y="1754155"/>
              <a:chExt cx="7767759" cy="2731667"/>
            </a:xfrm>
          </p:grpSpPr>
          <p:graphicFrame>
            <p:nvGraphicFramePr>
              <p:cNvPr id="14" name="Diagram 13">
                <a:extLst>
                  <a:ext uri="{FF2B5EF4-FFF2-40B4-BE49-F238E27FC236}">
                    <a16:creationId xmlns:a16="http://schemas.microsoft.com/office/drawing/2014/main" id="{272F0E0B-6A84-427F-A83F-EC1A34E42A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18045186"/>
                  </p:ext>
                </p:extLst>
              </p:nvPr>
            </p:nvGraphicFramePr>
            <p:xfrm>
              <a:off x="4369617" y="1754155"/>
              <a:ext cx="2515806" cy="2731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722D1-51D0-4C79-A2A3-208C83ED66D5}"/>
                  </a:ext>
                </a:extLst>
              </p:cNvPr>
              <p:cNvSpPr txBox="1"/>
              <p:nvPr/>
            </p:nvSpPr>
            <p:spPr>
              <a:xfrm>
                <a:off x="6575649" y="2140848"/>
                <a:ext cx="553402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9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NGUYỄN ĐẶNG CẨM QUỲNH</a:t>
                </a:r>
                <a:endParaRPr lang="vi-VN" sz="29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9E6C1F-C54E-4DCF-9562-CDF07643B54C}"/>
                  </a:ext>
                </a:extLst>
              </p:cNvPr>
              <p:cNvSpPr txBox="1"/>
              <p:nvPr/>
            </p:nvSpPr>
            <p:spPr>
              <a:xfrm>
                <a:off x="6674497" y="3077681"/>
                <a:ext cx="5462879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i="1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Chuyên Ngành:</a:t>
                </a:r>
                <a:r>
                  <a:rPr lang="en-US" sz="2600" u="sng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A1A29B-B934-4514-9585-3D740C490DD8}"/>
                </a:ext>
              </a:extLst>
            </p:cNvPr>
            <p:cNvSpPr txBox="1"/>
            <p:nvPr/>
          </p:nvSpPr>
          <p:spPr>
            <a:xfrm>
              <a:off x="6359006" y="3711196"/>
              <a:ext cx="54628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Quản Trị Kinh Doanh Marketing</a:t>
              </a:r>
              <a:endPara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68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Thuc Dam van</dc:creator>
  <cp:lastModifiedBy>Thuc</cp:lastModifiedBy>
  <cp:revision>32</cp:revision>
  <dcterms:created xsi:type="dcterms:W3CDTF">2023-07-03T08:27:57Z</dcterms:created>
  <dcterms:modified xsi:type="dcterms:W3CDTF">2024-06-10T09:56:31Z</dcterms:modified>
</cp:coreProperties>
</file>