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25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C78D-4A93-4D02-ABDB-2CFCFA08553C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76DC-4891-4A80-B07E-0D8A328C6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02/01/2025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49468214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 NGUYỄN VĂN HIẾU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</a:t>
                </a:r>
                <a:r>
                  <a:rPr lang="en-US" sz="2600" i="1" u="sng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i="1" u="sng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Ngành</a:t>
                </a:r>
                <a:r>
                  <a:rPr lang="en-US" sz="2600" i="1" u="sng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600" u="sng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359006" y="3711196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Quản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Kinh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Doanh</a:t>
              </a:r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Marketing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Mỹ Ngọc</cp:lastModifiedBy>
  <cp:revision>40</cp:revision>
  <dcterms:created xsi:type="dcterms:W3CDTF">2023-07-03T08:27:57Z</dcterms:created>
  <dcterms:modified xsi:type="dcterms:W3CDTF">2025-01-02T06:32:21Z</dcterms:modified>
</cp:coreProperties>
</file>