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86" autoAdjust="0"/>
    <p:restoredTop sz="95226" autoAdjust="0"/>
  </p:normalViewPr>
  <p:slideViewPr>
    <p:cSldViewPr snapToGrid="0">
      <p:cViewPr varScale="1">
        <p:scale>
          <a:sx n="87" d="100"/>
          <a:sy n="87" d="100"/>
        </p:scale>
        <p:origin x="25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C78D-4A93-4D02-ABDB-2CFCFA08553C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A76DC-4891-4A80-B07E-0D8A328C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0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0A3-065E-4E9A-A88D-CFA47D6F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5F3CE-F35A-43D4-8EA2-4F715BAF2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E5298-E068-41EA-BAA8-BC053CD8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680B4-5FFF-4110-A74F-C2EC990E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CB42-45BF-4ACA-BCE0-02DD9505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2B37-EA0F-49DA-9C27-0F48209E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1FE1-A96E-4921-AB63-3D7963F0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3D6E-510D-4F20-8DCA-07899943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7297-DA41-4AEA-80CA-93245F89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366C2-B711-4B13-BFC7-E3870A02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D742C-B2D9-41D9-9638-6EDC19EB4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5BEFE-A1D5-4E37-9C66-E25D71C5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33F1-30A2-4857-A66F-7D7426B1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A800-806B-4015-9A81-6563968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44EA-8B2E-45F8-9979-F31494D5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AD4E-C145-4D41-911D-076707E9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08D38-60C9-4A82-BC29-34B4082A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66E0-1FB2-498D-BCC3-8B4AB97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37A2B-555F-4BDE-B19B-CDBC15EB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561A-F949-4CB9-873E-FF9734DA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2FD3-1579-4056-B339-916B7EDE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D35F3-26A3-47FE-9D48-28A9BDC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B40A-10DC-4FB8-BFF0-9D089BAF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C156-4F33-4327-BCA1-615C21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7C3F-B283-4C1A-91F4-7C543514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7464-696F-435F-8A6F-6912C4E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D531-EC71-4AE7-9CB9-DB0A5D1DA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8A2E6-671B-4AEA-B171-03B16DD47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3F77-B370-4667-A5D5-ADD28470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0D5-CAA9-4760-9CD7-B372E96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5304E-DD5C-4CE1-808C-CAC1A9B3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74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6D27-9255-4D40-8EA2-EF5439DA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53B93-8B36-4726-972F-DF1F866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348B3-B399-4C93-BDC9-6DAF07EA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88E4D-BAF5-4A08-B7BA-3C3C9F65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97930-7B3F-47C1-9939-3C33E266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F9F51-4BD1-455A-918A-8642986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717-0A4E-45E2-A09D-562872F0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3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D444-603A-4E64-A6ED-4C33883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4AEB0-9C50-40D6-A3C0-38006ADD3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442B9-553D-43A7-AEBC-F5ACFFA15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E294-CF6C-4AE9-9455-9687453B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ABCE7-28D9-48D6-AA7A-13EC6839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9C097-4CCB-4B20-9274-35AA9820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6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36CC-8A24-4D7B-A7A3-6638473C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7E73-D29F-4AA8-A619-B5A09222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6237-E611-466C-92CF-8F23D5B32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E3898-4E72-4EBA-9254-9CDBE3EE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02/01/2025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FD68E-2DE2-4B17-9D81-0D5B2EE7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0EB9-6E0E-462C-BC69-BEC997F9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1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09" cy="2731667"/>
            <a:chOff x="4238988" y="1735493"/>
            <a:chExt cx="7769509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09" cy="2731667"/>
              <a:chOff x="4369617" y="1754155"/>
              <a:chExt cx="7767758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349468214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29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 NGUYỄN VĂN HIẾU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</a:t>
                </a:r>
                <a:r>
                  <a:rPr lang="en-US" sz="2600" i="1" u="sng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i="1" u="sng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Ngành</a:t>
                </a:r>
                <a:r>
                  <a:rPr lang="en-US" sz="2600" i="1" u="sng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600" u="sng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359006" y="3711196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Quản</a:t>
              </a: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Kinh</a:t>
              </a: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Doanh</a:t>
              </a:r>
              <a:r>
                <a:rPr 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Marketing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32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Mỹ Ngọc</cp:lastModifiedBy>
  <cp:revision>40</cp:revision>
  <dcterms:created xsi:type="dcterms:W3CDTF">2023-07-03T08:27:57Z</dcterms:created>
  <dcterms:modified xsi:type="dcterms:W3CDTF">2025-01-02T06:32:21Z</dcterms:modified>
</cp:coreProperties>
</file>