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86" autoAdjust="0"/>
    <p:restoredTop sz="95226" autoAdjust="0"/>
  </p:normalViewPr>
  <p:slideViewPr>
    <p:cSldViewPr snapToGrid="0">
      <p:cViewPr varScale="1">
        <p:scale>
          <a:sx n="110" d="100"/>
          <a:sy n="110" d="100"/>
        </p:scale>
        <p:origin x="108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967C7-4703-41EB-A35B-D09B0D1085C7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BCE4B6-D4A3-44D3-BFF8-1D4E7B4AF5CC}">
      <dgm:prSet/>
      <dgm:spPr/>
      <dgm:t>
        <a:bodyPr/>
        <a:lstStyle/>
        <a:p>
          <a:pPr algn="ctr"/>
          <a:endParaRPr lang="en-US"/>
        </a:p>
      </dgm:t>
    </dgm:pt>
    <dgm:pt modelId="{28344BDA-93BA-4D65-AC76-73E95C68FFB8}" type="par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2C3687E1-B8FA-4AA9-9B6A-192252BE0909}" type="sib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7B73408C-086A-4A85-B9E0-29F7506004F5}" type="pres">
      <dgm:prSet presAssocID="{9D8967C7-4703-41EB-A35B-D09B0D1085C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072E932B-CF62-4FBC-81C3-E82D2E0ED2CA}" type="pres">
      <dgm:prSet presAssocID="{9D8967C7-4703-41EB-A35B-D09B0D1085C7}" presName="Name1" presStyleCnt="0"/>
      <dgm:spPr/>
    </dgm:pt>
    <dgm:pt modelId="{0E274696-2570-42EF-B085-375192C555E2}" type="pres">
      <dgm:prSet presAssocID="{2C3687E1-B8FA-4AA9-9B6A-192252BE0909}" presName="picture_1" presStyleCnt="0"/>
      <dgm:spPr/>
    </dgm:pt>
    <dgm:pt modelId="{014C5B3C-88FB-49F3-AAF6-7639832368B2}" type="pres">
      <dgm:prSet presAssocID="{2C3687E1-B8FA-4AA9-9B6A-192252BE0909}" presName="pictureRepeatNode" presStyleLbl="alignImgPlace1" presStyleIdx="0" presStyleCnt="1" custAng="0" custScaleX="167253" custScaleY="167180" custLinFactNeighborX="565" custLinFactNeighborY="-3728"/>
      <dgm:spPr/>
      <dgm:t>
        <a:bodyPr/>
        <a:lstStyle/>
        <a:p>
          <a:endParaRPr lang="en-US"/>
        </a:p>
      </dgm:t>
    </dgm:pt>
    <dgm:pt modelId="{A7ADA0FB-0A5C-4174-96DB-E293F305F2AE}" type="pres">
      <dgm:prSet presAssocID="{C7BCE4B6-D4A3-44D3-BFF8-1D4E7B4AF5CC}" presName="text_1" presStyleLbl="node1" presStyleIdx="0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F3A44B-F8C0-49C1-A8BC-FEDC36FF2780}" type="presOf" srcId="{9D8967C7-4703-41EB-A35B-D09B0D1085C7}" destId="{7B73408C-086A-4A85-B9E0-29F7506004F5}" srcOrd="0" destOrd="0" presId="urn:microsoft.com/office/officeart/2008/layout/CircularPictureCallout"/>
    <dgm:cxn modelId="{C049E16E-46A9-4BF1-8582-A66E323EAC6D}" type="presOf" srcId="{2C3687E1-B8FA-4AA9-9B6A-192252BE0909}" destId="{014C5B3C-88FB-49F3-AAF6-7639832368B2}" srcOrd="0" destOrd="0" presId="urn:microsoft.com/office/officeart/2008/layout/CircularPictureCallout"/>
    <dgm:cxn modelId="{52B05923-BD63-46EE-82DE-B8CFAFFD4A43}" srcId="{9D8967C7-4703-41EB-A35B-D09B0D1085C7}" destId="{C7BCE4B6-D4A3-44D3-BFF8-1D4E7B4AF5CC}" srcOrd="0" destOrd="0" parTransId="{28344BDA-93BA-4D65-AC76-73E95C68FFB8}" sibTransId="{2C3687E1-B8FA-4AA9-9B6A-192252BE0909}"/>
    <dgm:cxn modelId="{38795EBA-3878-4C43-A34E-9F5161B72152}" type="presOf" srcId="{C7BCE4B6-D4A3-44D3-BFF8-1D4E7B4AF5CC}" destId="{A7ADA0FB-0A5C-4174-96DB-E293F305F2AE}" srcOrd="0" destOrd="0" presId="urn:microsoft.com/office/officeart/2008/layout/CircularPictureCallout"/>
    <dgm:cxn modelId="{5F1DF85D-13CA-4D98-B10F-A3031430C12F}" type="presParOf" srcId="{7B73408C-086A-4A85-B9E0-29F7506004F5}" destId="{072E932B-CF62-4FBC-81C3-E82D2E0ED2CA}" srcOrd="0" destOrd="0" presId="urn:microsoft.com/office/officeart/2008/layout/CircularPictureCallout"/>
    <dgm:cxn modelId="{8E0C67B4-77F3-4B4E-A2B2-364856414B8D}" type="presParOf" srcId="{072E932B-CF62-4FBC-81C3-E82D2E0ED2CA}" destId="{0E274696-2570-42EF-B085-375192C555E2}" srcOrd="0" destOrd="0" presId="urn:microsoft.com/office/officeart/2008/layout/CircularPictureCallout"/>
    <dgm:cxn modelId="{A27F0450-C2F6-492B-88CF-69D3DB30E4AF}" type="presParOf" srcId="{0E274696-2570-42EF-B085-375192C555E2}" destId="{014C5B3C-88FB-49F3-AAF6-7639832368B2}" srcOrd="0" destOrd="0" presId="urn:microsoft.com/office/officeart/2008/layout/CircularPictureCallout"/>
    <dgm:cxn modelId="{21F17F4F-4FB2-4251-815F-96B0268EA73F}" type="presParOf" srcId="{072E932B-CF62-4FBC-81C3-E82D2E0ED2CA}" destId="{A7ADA0FB-0A5C-4174-96DB-E293F305F2AE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4C5B3C-88FB-49F3-AAF6-7639832368B2}">
      <dsp:nvSpPr>
        <dsp:cNvPr id="0" name=""/>
        <dsp:cNvSpPr/>
      </dsp:nvSpPr>
      <dsp:spPr>
        <a:xfrm>
          <a:off x="213117" y="267210"/>
          <a:ext cx="2104354" cy="210343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ADA0FB-0A5C-4174-96DB-E293F305F2AE}">
      <dsp:nvSpPr>
        <dsp:cNvPr id="0" name=""/>
        <dsp:cNvSpPr/>
      </dsp:nvSpPr>
      <dsp:spPr>
        <a:xfrm>
          <a:off x="855566" y="1404837"/>
          <a:ext cx="805239" cy="41520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855566" y="1404837"/>
        <a:ext cx="805239" cy="4152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BC78D-4A93-4D02-ABDB-2CFCFA08553C}" type="datetimeFigureOut">
              <a:rPr lang="en-US" smtClean="0"/>
              <a:t>31/12/2024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1A76DC-4891-4A80-B07E-0D8A328C6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905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1B0A3-065E-4E9A-A88D-CFA47D6F5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D5F3CE-F35A-43D4-8EA2-4F715BAF2C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E5298-E068-41EA-BAA8-BC053CD848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31/12/2024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680B4-5FFF-4110-A74F-C2EC990EC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ECB42-45BF-4ACA-BCE0-02DD95055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23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22B37-EA0F-49DA-9C27-0F48209EB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C41FE1-A96E-4921-AB63-3D7963F086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43D6E-510D-4F20-8DCA-07899943B4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31/12/2024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27297-DA41-4AEA-80CA-93245F894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5366C2-B711-4B13-BFC7-E3870A025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533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DD742C-B2D9-41D9-9638-6EDC19EB4B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05BEFE-A1D5-4E37-9C66-E25D71C59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533F1-30A2-4857-A66F-7D7426B1D7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31/12/2024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6A800-806B-4015-9A81-656396877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744EA-8B2E-45F8-9979-F31494D5D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058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9AD4E-C145-4D41-911D-076707E9F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08D38-60C9-4A82-BC29-34B4082AB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D66E0-1FB2-498D-BCC3-8B4AB97AEE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31/12/2024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37A2B-555F-4BDE-B19B-CDBC15EB3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C561A-F949-4CB9-873E-FF9734DAB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13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B2FD3-1579-4056-B339-916B7EDE9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D35F3-26A3-47FE-9D48-28A9BDC3F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2B40A-10DC-4FB8-BFF0-9D089BAFE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31/12/2024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AC156-4F33-4327-BCA1-615C215E0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A7C3F-B283-4C1A-91F4-7C543514F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822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A7464-696F-435F-8A6F-6912C4E1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4D531-EC71-4AE7-9CB9-DB0A5D1DA4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28A2E6-671B-4AEA-B171-03B16DD47E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2F3F77-B370-4667-A5D5-ADD28470AC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31/12/2024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7D0D5-CAA9-4760-9CD7-B372E96B8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B5304E-DD5C-4CE1-808C-CAC1A9B39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946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2747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46D27-9255-4D40-8EA2-EF5439DA8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153B93-8B36-4726-972F-DF1F866799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31/12/2024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9348B3-B399-4C93-BDC9-6DAF07EA6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588E4D-BAF5-4A08-B7BA-3C3C9F65E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62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897930-7B3F-47C1-9939-3C33E26673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31/12/2024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2F9F51-4BD1-455A-918A-86429861F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501717-0A4E-45E2-A09D-562872F0E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737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FD444-603A-4E64-A6ED-4C3388317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4AEB0-9C50-40D6-A3C0-38006ADD3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A442B9-553D-43A7-AEBC-F5ACFFA159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AE294-CF6C-4AE9-9455-9687453B2E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31/12/2024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3ABCE7-28D9-48D6-AA7A-13EC6839F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9C097-4CCB-4B20-9274-35AA9820D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367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136CC-8A24-4D7B-A7A3-6638473C7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927E73-D29F-4AA8-A619-B5A09222AC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AE6237-E611-466C-92CF-8F23D5B32F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3E3898-4E72-4EBA-9254-9CDBE3EE59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31/12/2024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9FD68E-2DE2-4B17-9D81-0D5B2EE7A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7D0EB9-6E0E-462C-BC69-BEC997F9D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475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011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5CA89C7-09EA-41CF-BF3F-31D6AB0B916A}"/>
              </a:ext>
            </a:extLst>
          </p:cNvPr>
          <p:cNvGrpSpPr/>
          <p:nvPr/>
        </p:nvGrpSpPr>
        <p:grpSpPr>
          <a:xfrm>
            <a:off x="4266981" y="1735493"/>
            <a:ext cx="7769509" cy="2731667"/>
            <a:chOff x="4238988" y="1735493"/>
            <a:chExt cx="7769509" cy="2731667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EC5355AF-BAB6-412C-9CB2-04EF479A69CD}"/>
                </a:ext>
              </a:extLst>
            </p:cNvPr>
            <p:cNvGrpSpPr/>
            <p:nvPr/>
          </p:nvGrpSpPr>
          <p:grpSpPr>
            <a:xfrm>
              <a:off x="4238988" y="1735493"/>
              <a:ext cx="7769509" cy="2731667"/>
              <a:chOff x="4369617" y="1754155"/>
              <a:chExt cx="7767758" cy="2731667"/>
            </a:xfrm>
          </p:grpSpPr>
          <p:graphicFrame>
            <p:nvGraphicFramePr>
              <p:cNvPr id="14" name="Diagram 13">
                <a:extLst>
                  <a:ext uri="{FF2B5EF4-FFF2-40B4-BE49-F238E27FC236}">
                    <a16:creationId xmlns:a16="http://schemas.microsoft.com/office/drawing/2014/main" id="{272F0E0B-6A84-427F-A83F-EC1A34E42AAF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962451892"/>
                  </p:ext>
                </p:extLst>
              </p:nvPr>
            </p:nvGraphicFramePr>
            <p:xfrm>
              <a:off x="4369617" y="1754155"/>
              <a:ext cx="2515806" cy="273166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2A722D1-51D0-4C79-A2A3-208C83ED66D5}"/>
                  </a:ext>
                </a:extLst>
              </p:cNvPr>
              <p:cNvSpPr txBox="1"/>
              <p:nvPr/>
            </p:nvSpPr>
            <p:spPr>
              <a:xfrm>
                <a:off x="6575649" y="2140848"/>
                <a:ext cx="5534024" cy="5386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vi-VN" sz="2900" b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LÊ NGUYỄN VĂN HIẾU</a:t>
                </a:r>
                <a:endParaRPr lang="vi-VN" sz="29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59E6C1F-C54E-4DCF-9562-CDF07643B54C}"/>
                  </a:ext>
                </a:extLst>
              </p:cNvPr>
              <p:cNvSpPr txBox="1"/>
              <p:nvPr/>
            </p:nvSpPr>
            <p:spPr>
              <a:xfrm>
                <a:off x="6674497" y="3077681"/>
                <a:ext cx="5462878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600" i="1" u="sng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Chuyên Ngành:</a:t>
                </a:r>
                <a:r>
                  <a:rPr lang="en-US" sz="2600" u="sng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7A1A29B-B934-4514-9585-3D740C490DD8}"/>
                </a:ext>
              </a:extLst>
            </p:cNvPr>
            <p:cNvSpPr txBox="1"/>
            <p:nvPr/>
          </p:nvSpPr>
          <p:spPr>
            <a:xfrm>
              <a:off x="6359006" y="3711196"/>
              <a:ext cx="54628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Quản Trị Kinh Doanh Tổng Hợp</a:t>
              </a:r>
              <a:endPara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1327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13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Thuc Dam van</dc:creator>
  <cp:lastModifiedBy>THUC</cp:lastModifiedBy>
  <cp:revision>39</cp:revision>
  <dcterms:created xsi:type="dcterms:W3CDTF">2023-07-03T08:27:57Z</dcterms:created>
  <dcterms:modified xsi:type="dcterms:W3CDTF">2024-12-31T02:47:46Z</dcterms:modified>
</cp:coreProperties>
</file>