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3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8" d="100"/>
          <a:sy n="78" d="100"/>
        </p:scale>
        <p:origin x="778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D8967C7-4703-41EB-A35B-D09B0D1085C7}" type="doc">
      <dgm:prSet loTypeId="urn:microsoft.com/office/officeart/2008/layout/CircularPictureCallout" loCatId="pictur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C7BCE4B6-D4A3-44D3-BFF8-1D4E7B4AF5CC}">
      <dgm:prSet/>
      <dgm:spPr/>
      <dgm:t>
        <a:bodyPr/>
        <a:lstStyle/>
        <a:p>
          <a:pPr algn="ctr"/>
          <a:endParaRPr lang="en-US"/>
        </a:p>
      </dgm:t>
    </dgm:pt>
    <dgm:pt modelId="{28344BDA-93BA-4D65-AC76-73E95C68FFB8}" type="par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2C3687E1-B8FA-4AA9-9B6A-192252BE0909}" type="sibTrans" cxnId="{52B05923-BD63-46EE-82DE-B8CFAFFD4A43}">
      <dgm:prSet/>
      <dgm:spPr/>
      <dgm:t>
        <a:bodyPr/>
        <a:lstStyle/>
        <a:p>
          <a:pPr algn="ctr"/>
          <a:endParaRPr lang="en-US"/>
        </a:p>
      </dgm:t>
    </dgm:pt>
    <dgm:pt modelId="{7B73408C-086A-4A85-B9E0-29F7506004F5}" type="pres">
      <dgm:prSet presAssocID="{9D8967C7-4703-41EB-A35B-D09B0D1085C7}" presName="Name0" presStyleCnt="0">
        <dgm:presLayoutVars>
          <dgm:chMax val="7"/>
          <dgm:chPref val="7"/>
          <dgm:dir/>
        </dgm:presLayoutVars>
      </dgm:prSet>
      <dgm:spPr/>
    </dgm:pt>
    <dgm:pt modelId="{072E932B-CF62-4FBC-81C3-E82D2E0ED2CA}" type="pres">
      <dgm:prSet presAssocID="{9D8967C7-4703-41EB-A35B-D09B0D1085C7}" presName="Name1" presStyleCnt="0"/>
      <dgm:spPr/>
    </dgm:pt>
    <dgm:pt modelId="{0E274696-2570-42EF-B085-375192C555E2}" type="pres">
      <dgm:prSet presAssocID="{2C3687E1-B8FA-4AA9-9B6A-192252BE0909}" presName="picture_1" presStyleCnt="0"/>
      <dgm:spPr/>
    </dgm:pt>
    <dgm:pt modelId="{014C5B3C-88FB-49F3-AAF6-7639832368B2}" type="pres">
      <dgm:prSet presAssocID="{2C3687E1-B8FA-4AA9-9B6A-192252BE0909}" presName="pictureRepeatNode" presStyleLbl="alignImgPlace1" presStyleIdx="0" presStyleCnt="1" custAng="0" custScaleX="167253" custScaleY="167180" custLinFactNeighborX="565" custLinFactNeighborY="-3728"/>
      <dgm:spPr/>
    </dgm:pt>
    <dgm:pt modelId="{A7ADA0FB-0A5C-4174-96DB-E293F305F2AE}" type="pres">
      <dgm:prSet presAssocID="{C7BCE4B6-D4A3-44D3-BFF8-1D4E7B4AF5CC}" presName="text_1" presStyleLbl="node1" presStyleIdx="0" presStyleCnt="0">
        <dgm:presLayoutVars>
          <dgm:bulletEnabled val="1"/>
        </dgm:presLayoutVars>
      </dgm:prSet>
      <dgm:spPr/>
    </dgm:pt>
  </dgm:ptLst>
  <dgm:cxnLst>
    <dgm:cxn modelId="{52B05923-BD63-46EE-82DE-B8CFAFFD4A43}" srcId="{9D8967C7-4703-41EB-A35B-D09B0D1085C7}" destId="{C7BCE4B6-D4A3-44D3-BFF8-1D4E7B4AF5CC}" srcOrd="0" destOrd="0" parTransId="{28344BDA-93BA-4D65-AC76-73E95C68FFB8}" sibTransId="{2C3687E1-B8FA-4AA9-9B6A-192252BE0909}"/>
    <dgm:cxn modelId="{ABF3A44B-F8C0-49C1-A8BC-FEDC36FF2780}" type="presOf" srcId="{9D8967C7-4703-41EB-A35B-D09B0D1085C7}" destId="{7B73408C-086A-4A85-B9E0-29F7506004F5}" srcOrd="0" destOrd="0" presId="urn:microsoft.com/office/officeart/2008/layout/CircularPictureCallout"/>
    <dgm:cxn modelId="{C049E16E-46A9-4BF1-8582-A66E323EAC6D}" type="presOf" srcId="{2C3687E1-B8FA-4AA9-9B6A-192252BE0909}" destId="{014C5B3C-88FB-49F3-AAF6-7639832368B2}" srcOrd="0" destOrd="0" presId="urn:microsoft.com/office/officeart/2008/layout/CircularPictureCallout"/>
    <dgm:cxn modelId="{38795EBA-3878-4C43-A34E-9F5161B72152}" type="presOf" srcId="{C7BCE4B6-D4A3-44D3-BFF8-1D4E7B4AF5CC}" destId="{A7ADA0FB-0A5C-4174-96DB-E293F305F2AE}" srcOrd="0" destOrd="0" presId="urn:microsoft.com/office/officeart/2008/layout/CircularPictureCallout"/>
    <dgm:cxn modelId="{5F1DF85D-13CA-4D98-B10F-A3031430C12F}" type="presParOf" srcId="{7B73408C-086A-4A85-B9E0-29F7506004F5}" destId="{072E932B-CF62-4FBC-81C3-E82D2E0ED2CA}" srcOrd="0" destOrd="0" presId="urn:microsoft.com/office/officeart/2008/layout/CircularPictureCallout"/>
    <dgm:cxn modelId="{8E0C67B4-77F3-4B4E-A2B2-364856414B8D}" type="presParOf" srcId="{072E932B-CF62-4FBC-81C3-E82D2E0ED2CA}" destId="{0E274696-2570-42EF-B085-375192C555E2}" srcOrd="0" destOrd="0" presId="urn:microsoft.com/office/officeart/2008/layout/CircularPictureCallout"/>
    <dgm:cxn modelId="{A27F0450-C2F6-492B-88CF-69D3DB30E4AF}" type="presParOf" srcId="{0E274696-2570-42EF-B085-375192C555E2}" destId="{014C5B3C-88FB-49F3-AAF6-7639832368B2}" srcOrd="0" destOrd="0" presId="urn:microsoft.com/office/officeart/2008/layout/CircularPictureCallout"/>
    <dgm:cxn modelId="{21F17F4F-4FB2-4251-815F-96B0268EA73F}" type="presParOf" srcId="{072E932B-CF62-4FBC-81C3-E82D2E0ED2CA}" destId="{A7ADA0FB-0A5C-4174-96DB-E293F305F2AE}" srcOrd="1" destOrd="0" presId="urn:microsoft.com/office/officeart/2008/layout/CircularPictureCallou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14C5B3C-88FB-49F3-AAF6-7639832368B2}">
      <dsp:nvSpPr>
        <dsp:cNvPr id="0" name=""/>
        <dsp:cNvSpPr/>
      </dsp:nvSpPr>
      <dsp:spPr>
        <a:xfrm>
          <a:off x="213117" y="267210"/>
          <a:ext cx="2104354" cy="2103436"/>
        </a:xfrm>
        <a:prstGeom prst="ellipse">
          <a:avLst/>
        </a:prstGeom>
        <a:solidFill>
          <a:schemeClr val="accent1">
            <a:tint val="50000"/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7ADA0FB-0A5C-4174-96DB-E293F305F2AE}">
      <dsp:nvSpPr>
        <dsp:cNvPr id="0" name=""/>
        <dsp:cNvSpPr/>
      </dsp:nvSpPr>
      <dsp:spPr>
        <a:xfrm>
          <a:off x="855566" y="1404837"/>
          <a:ext cx="805239" cy="415201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b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2900" kern="1200"/>
        </a:p>
      </dsp:txBody>
      <dsp:txXfrm>
        <a:off x="855566" y="1404837"/>
        <a:ext cx="805239" cy="415201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CircularPictureCallout">
  <dgm:title val=""/>
  <dgm:desc val=""/>
  <dgm:catLst>
    <dgm:cat type="picture" pri="2000"/>
    <dgm:cat type="pictureconvert" pri="2000"/>
  </dgm:catLst>
  <dgm:sampData>
    <dgm:dataModel>
      <dgm:ptLst>
        <dgm:pt modelId="0" type="doc"/>
        <dgm:pt modelId="1"/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chPref val="7"/>
      <dgm:dir/>
    </dgm:varLst>
    <dgm:alg type="composite"/>
    <dgm:shape xmlns:r="http://schemas.openxmlformats.org/officeDocument/2006/relationships" r:blip="">
      <dgm:adjLst/>
    </dgm:shape>
    <dgm:constrLst>
      <dgm:constr type="w" for="ch" refType="h" refFor="ch" op="gte" fact="2"/>
    </dgm:constrLst>
    <dgm:layoutNode name="Name1">
      <dgm:alg type="composite"/>
      <dgm:shape xmlns:r="http://schemas.openxmlformats.org/officeDocument/2006/relationships" r:blip="">
        <dgm:adjLst/>
      </dgm:shape>
      <dgm:choose name="Name2">
        <dgm:if name="Name3" axis="ch" ptType="node" func="cnt" op="lte" val="1">
          <dgm:constrLst>
            <dgm:constr type="h" for="ch" forName="picture_1" refType="h"/>
            <dgm:constr type="w" for="ch" forName="picture_1" refType="h" refFor="ch" refForName="picture_1" op="equ"/>
            <dgm:constr type="l" for="ch" forName="picture_1"/>
            <dgm:constr type="t" for="ch" forName="picture_1"/>
            <dgm:constr type="w" for="ch" forName="text_1" refType="w" refFor="ch" refForName="picture_1" fact="0.64"/>
            <dgm:constr type="h" for="ch" forName="text_1" refType="h" refFor="ch" refForName="picture_1" fact="0.33"/>
            <dgm:constr type="l" for="ch" forName="text_1" refType="w" refFor="ch" refForName="picture_1" fact="0.18"/>
            <dgm:constr type="t" for="ch" forName="text_1" refType="h" refFor="ch" refForName="picture_1" fact="0.531"/>
          </dgm:constrLst>
        </dgm:if>
        <dgm:if name="Name4" axis="ch" ptType="node" func="cnt" op="lte" val="2">
          <dgm:choose name="Name5">
            <dgm:if name="Name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l" for="ch" forName="picture_2" refType="w" refFor="ch" refForName="picture_1" fact="1.21"/>
                <dgm:constr type="ctrY" for="ch" forName="picture_2" refType="h" refFor="ch" refForName="picture_1" fact="0.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if>
            <dgm:else name="Name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5"/>
                <dgm:constr type="h" for="ch" forName="picture_2" refType="h" refFor="ch" refForName="picture_1" fact="0.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</dgm:constrLst>
            </dgm:else>
          </dgm:choose>
        </dgm:if>
        <dgm:if name="Name8" axis="ch" ptType="node" func="cnt" op="lte" val="3">
          <dgm:choose name="Name9">
            <dgm:if name="Name10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l" for="ch" forName="picture_2" refType="w" refFor="ch" refForName="picture_1" fact="1.21"/>
                <dgm:constr type="ctrY" for="ch" forName="picture_2" refType="h" refFor="ch" refForName="picture_1" fact="0.18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l" for="ch" forName="picture_3" refType="w" refFor="ch" refForName="picture_1" fact="1.21"/>
                <dgm:constr type="ctrY" for="ch" forName="picture_3" refType="h" refFor="ch" refForName="picture_1" fact="0.812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if>
            <dgm:else name="Name11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75"/>
                <dgm:constr type="h" for="ch" forName="picture_2" refType="h" refFor="ch" refForName="picture_1" fact="0.375"/>
                <dgm:constr type="r" for="ch" forName="picture_2" refType="w"/>
                <dgm:constr type="rOff" for="ch" forName="picture_2" refType="w" refFor="ch" refForName="picture_1" fact="-1.21"/>
                <dgm:constr type="ctrY" for="ch" forName="picture_2" refType="h" refFor="ch" refForName="picture_1" fact="0.18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75"/>
                <dgm:constr type="h" for="ch" forName="picture_3" refType="h" refFor="ch" refForName="picture_1" fact="0.375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812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</dgm:constrLst>
            </dgm:else>
          </dgm:choose>
        </dgm:if>
        <dgm:if name="Name12" axis="ch" ptType="node" func="cnt" op="lte" val="4">
          <dgm:choose name="Name13">
            <dgm:if name="Name14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l" for="ch" forName="picture_2" refType="w" refFor="ch" refForName="picture_1" fact="1.354"/>
                <dgm:constr type="ctrY" for="ch" forName="picture_2" refType="h" refFor="ch" refForName="picture_1" fact="0.1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l" for="ch" forName="picture_3" refType="w" refFor="ch" refForName="picture_1" fact="1.21"/>
                <dgm:constr type="ctrY" for="ch" forName="picture_3" refType="h" refFor="ch" refForName="picture_1" fact="0.5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l" for="ch" forName="picture_4" refType="w" refFor="ch" refForName="picture_1" fact="1.354"/>
                <dgm:constr type="ctrY" for="ch" forName="picture_4" refType="h" refFor="ch" refForName="picture_1" fact="0.8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if>
            <dgm:else name="Name15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3"/>
                <dgm:constr type="h" for="ch" forName="picture_2" refType="h" refFor="ch" refForName="picture_1" fact="0.3"/>
                <dgm:constr type="r" for="ch" forName="picture_2" refType="w"/>
                <dgm:constr type="rOff" for="ch" forName="picture_2" refType="w" refFor="ch" refForName="picture_1" fact="-1.354"/>
                <dgm:constr type="ctrY" for="ch" forName="picture_2" refType="h" refFor="ch" refForName="picture_1" fact="0.1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3"/>
                <dgm:constr type="h" for="ch" forName="picture_3" refType="h" refFor="ch" refForName="picture_1" fact="0.3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5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3"/>
                <dgm:constr type="h" for="ch" forName="picture_4" refType="h" refFor="ch" refForName="picture_1" fact="0.3"/>
                <dgm:constr type="r" for="ch" forName="picture_4" refType="w"/>
                <dgm:constr type="rOff" for="ch" forName="picture_4" refType="w" refFor="ch" refForName="picture_1" fact="-1.354"/>
                <dgm:constr type="ctrY" for="ch" forName="picture_4" refType="h" refFor="ch" refForName="picture_1" fact="0.8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</dgm:constrLst>
            </dgm:else>
          </dgm:choose>
        </dgm:if>
        <dgm:if name="Name16" axis="ch" ptType="node" func="cnt" op="lte" val="5">
          <dgm:choose name="Name17">
            <dgm:if name="Name18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l" for="ch" forName="picture_2" refType="w" refFor="ch" refForName="picture_1" fact="1.375"/>
                <dgm:constr type="ctrY" for="ch" forName="picture_2" refType="h" refFor="ch" refForName="picture_1" fact="0.11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l" for="ch" forName="picture_3" refType="w" refFor="ch" refForName="picture_1" fact="1.21"/>
                <dgm:constr type="ctrY" for="ch" forName="picture_3" refType="h" refFor="ch" refForName="picture_1" fact="0.353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l" for="ch" forName="picture_4" refType="w" refFor="ch" refForName="picture_1" fact="1.21"/>
                <dgm:constr type="ctrY" for="ch" forName="picture_4" refType="h" refFor="ch" refForName="picture_1" fact="0.647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l" for="ch" forName="picture_5" refType="w" refFor="ch" refForName="picture_1" fact="1.375"/>
                <dgm:constr type="ctrY" for="ch" forName="picture_5" refType="h" refFor="ch" refForName="picture_1" fact="0.8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if>
            <dgm:else name="Name19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22"/>
                <dgm:constr type="h" for="ch" forName="picture_2" refType="h" refFor="ch" refForName="picture_1" fact="0.22"/>
                <dgm:constr type="r" for="ch" forName="picture_2" refType="w"/>
                <dgm:constr type="rOff" for="ch" forName="picture_2" refType="w" refFor="ch" refForName="picture_1" fact="-1.375"/>
                <dgm:constr type="ctrY" for="ch" forName="picture_2" refType="h" refFor="ch" refForName="picture_1" fact="0.11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22"/>
                <dgm:constr type="h" for="ch" forName="picture_3" refType="h" refFor="ch" refForName="picture_1" fact="0.22"/>
                <dgm:constr type="r" for="ch" forName="picture_3" refType="w"/>
                <dgm:constr type="rOff" for="ch" forName="picture_3" refType="w" refFor="ch" refForName="picture_1" fact="-1.21"/>
                <dgm:constr type="ctrY" for="ch" forName="picture_3" refType="h" refFor="ch" refForName="picture_1" fact="0.353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22"/>
                <dgm:constr type="h" for="ch" forName="picture_4" refType="h" refFor="ch" refForName="picture_1" fact="0.22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647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22"/>
                <dgm:constr type="h" for="ch" forName="picture_5" refType="h" refFor="ch" refForName="picture_1" fact="0.22"/>
                <dgm:constr type="r" for="ch" forName="picture_5" refType="w"/>
                <dgm:constr type="rOff" for="ch" forName="picture_5" refType="w" refFor="ch" refForName="picture_1" fact="-1.375"/>
                <dgm:constr type="ctrY" for="ch" forName="picture_5" refType="h" refFor="ch" refForName="picture_1" fact="0.8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</dgm:constrLst>
            </dgm:else>
          </dgm:choose>
        </dgm:if>
        <dgm:if name="Name20" axis="ch" ptType="node" func="cnt" op="lte" val="6">
          <dgm:choose name="Name21">
            <dgm:if name="Name22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l" for="ch" forName="picture_2" refType="w" refFor="ch" refForName="picture_1" fact="1.4238"/>
                <dgm:constr type="ctrY" for="ch" forName="picture_2" refType="h" refFor="ch" refForName="picture_1" fact="0.09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l" for="ch" forName="picture_3" refType="w" refFor="ch" refForName="picture_1" fact="1.2667"/>
                <dgm:constr type="ctrY" for="ch" forName="picture_3" refType="h" refFor="ch" refForName="picture_1" fact="0.261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l" for="ch" forName="picture_4" refType="w" refFor="ch" refForName="picture_1" fact="1.21"/>
                <dgm:constr type="ctrY" for="ch" forName="picture_4" refType="h" refFor="ch" refForName="picture_1" fact="0.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l" for="ch" forName="picture_5" refType="w" refFor="ch" refForName="picture_1" fact="1.2667"/>
                <dgm:constr type="ctrY" for="ch" forName="picture_5" refType="h" refFor="ch" refForName="picture_1" fact="0.739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l" for="ch" forName="picture_6" refType="w" refFor="ch" refForName="picture_1" fact="1.4238"/>
                <dgm:constr type="ctrY" for="ch" forName="picture_6" refType="h" refFor="ch" refForName="picture_1" fact="0.91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if>
            <dgm:else name="Name23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8"/>
                <dgm:constr type="h" for="ch" forName="picture_2" refType="h" refFor="ch" refForName="picture_1" fact="0.18"/>
                <dgm:constr type="r" for="ch" forName="picture_2" refType="w"/>
                <dgm:constr type="rOff" for="ch" forName="picture_2" refType="w" refFor="ch" refForName="picture_1" fact="-1.4238"/>
                <dgm:constr type="ctrY" for="ch" forName="picture_2" refType="h" refFor="ch" refForName="picture_1" fact="0.09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8"/>
                <dgm:constr type="h" for="ch" forName="picture_3" refType="h" refFor="ch" refForName="picture_1" fact="0.18"/>
                <dgm:constr type="r" for="ch" forName="picture_3" refType="w"/>
                <dgm:constr type="rOff" for="ch" forName="picture_3" refType="w" refFor="ch" refForName="picture_1" fact="-1.2667"/>
                <dgm:constr type="ctrY" for="ch" forName="picture_3" refType="h" refFor="ch" refForName="picture_1" fact="0.261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8"/>
                <dgm:constr type="h" for="ch" forName="picture_4" refType="h" refFor="ch" refForName="picture_1" fact="0.18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8"/>
                <dgm:constr type="h" for="ch" forName="picture_5" refType="h" refFor="ch" refForName="picture_1" fact="0.18"/>
                <dgm:constr type="r" for="ch" forName="picture_5" refType="w"/>
                <dgm:constr type="rOff" for="ch" forName="picture_5" refType="w" refFor="ch" refForName="picture_1" fact="-1.2667"/>
                <dgm:constr type="ctrY" for="ch" forName="picture_5" refType="h" refFor="ch" refForName="picture_1" fact="0.739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8"/>
                <dgm:constr type="h" for="ch" forName="picture_6" refType="h" refFor="ch" refForName="picture_1" fact="0.18"/>
                <dgm:constr type="r" for="ch" forName="picture_6" refType="w"/>
                <dgm:constr type="rOff" for="ch" forName="picture_6" refType="w" refFor="ch" refForName="picture_1" fact="-1.4238"/>
                <dgm:constr type="ctrY" for="ch" forName="picture_6" refType="h" refFor="ch" refForName="picture_1" fact="0.91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</dgm:constrLst>
            </dgm:else>
          </dgm:choose>
        </dgm:if>
        <dgm:else name="Name24">
          <dgm:choose name="Name25">
            <dgm:if name="Name26" func="var" arg="dir" op="equ" val="norm">
              <dgm:constrLst>
                <dgm:constr type="h" for="ch" forName="picture_1" refType="h"/>
                <dgm:constr type="w" for="ch" forName="picture_1" refType="h" refFor="ch" refForName="picture_1" op="equ"/>
                <dgm:constr type="l" for="ch" forName="picture_1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l" for="ch" forName="picture_2" refType="w" refFor="ch" refForName="picture_1" fact="1.4363"/>
                <dgm:constr type="ctrY" for="ch" forName="picture_2" refType="h" refFor="ch" refForName="picture_1" fact="0.075"/>
                <dgm:constr type="l" for="ch" forName="line_2" refType="ctrX" refFor="ch" refForName="picture_1"/>
                <dgm:constr type="h" for="ch" forName="line_2"/>
                <dgm:constr type="r" for="ch" forName="line_2" refType="ctrX" refFor="ch" refForName="picture_2"/>
                <dgm:constr type="ctrY" for="ch" forName="line_2" refType="ctrY" refFor="ch" refForName="picture_2"/>
                <dgm:constr type="r" for="ch" forName="textparent_2" refType="w"/>
                <dgm:constr type="h" for="ch" forName="textparent_2" refType="h" refFor="ch" refForName="picture_2"/>
                <dgm:constr type="l" for="ch" forName="textparent_2" refType="r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l" for="ch" forName="picture_3" refType="w" refFor="ch" refForName="picture_1" fact="1.2898"/>
                <dgm:constr type="ctrY" for="ch" forName="picture_3" refType="h" refFor="ch" refForName="picture_1" fact="0.227"/>
                <dgm:constr type="l" for="ch" forName="line_3" refType="ctrX" refFor="ch" refForName="picture_1"/>
                <dgm:constr type="h" for="ch" forName="line_3"/>
                <dgm:constr type="r" for="ch" forName="line_3" refType="ctrX" refFor="ch" refForName="picture_3"/>
                <dgm:constr type="ctrY" for="ch" forName="line_3" refType="ctrY" refFor="ch" refForName="picture_3"/>
                <dgm:constr type="r" for="ch" forName="textparent_3" refType="w"/>
                <dgm:constr type="h" for="ch" forName="textparent_3" refType="h" refFor="ch" refForName="picture_3"/>
                <dgm:constr type="l" for="ch" forName="textparent_3" refType="r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l" for="ch" forName="picture_4" refType="w" refFor="ch" refForName="picture_1" fact="1.21"/>
                <dgm:constr type="ctrY" for="ch" forName="picture_4" refType="h" refFor="ch" refForName="picture_1" fact="0.405"/>
                <dgm:constr type="l" for="ch" forName="line_4" refType="ctrX" refFor="ch" refForName="picture_1"/>
                <dgm:constr type="h" for="ch" forName="line_4"/>
                <dgm:constr type="r" for="ch" forName="line_4" refType="ctrX" refFor="ch" refForName="picture_4"/>
                <dgm:constr type="ctrY" for="ch" forName="line_4" refType="ctrY" refFor="ch" refForName="picture_4"/>
                <dgm:constr type="r" for="ch" forName="textparent_4" refType="w"/>
                <dgm:constr type="h" for="ch" forName="textparent_4" refType="h" refFor="ch" refForName="picture_4"/>
                <dgm:constr type="l" for="ch" forName="textparent_4" refType="r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l" for="ch" forName="picture_5" refType="w" refFor="ch" refForName="picture_1" fact="1.21"/>
                <dgm:constr type="ctrY" for="ch" forName="picture_5" refType="h" refFor="ch" refForName="picture_1" fact="0.595"/>
                <dgm:constr type="l" for="ch" forName="line_5" refType="ctrX" refFor="ch" refForName="picture_1"/>
                <dgm:constr type="h" for="ch" forName="line_5"/>
                <dgm:constr type="r" for="ch" forName="line_5" refType="ctrX" refFor="ch" refForName="picture_5"/>
                <dgm:constr type="ctrY" for="ch" forName="line_5" refType="ctrY" refFor="ch" refForName="picture_5"/>
                <dgm:constr type="r" for="ch" forName="textparent_5" refType="w"/>
                <dgm:constr type="h" for="ch" forName="textparent_5" refType="h" refFor="ch" refForName="picture_5"/>
                <dgm:constr type="l" for="ch" forName="textparent_5" refType="r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l" for="ch" forName="picture_6" refType="w" refFor="ch" refForName="picture_1" fact="1.2898"/>
                <dgm:constr type="ctrY" for="ch" forName="picture_6" refType="h" refFor="ch" refForName="picture_1" fact="0.773"/>
                <dgm:constr type="l" for="ch" forName="line_6" refType="ctrX" refFor="ch" refForName="picture_1"/>
                <dgm:constr type="h" for="ch" forName="line_6"/>
                <dgm:constr type="r" for="ch" forName="line_6" refType="ctrX" refFor="ch" refForName="picture_6"/>
                <dgm:constr type="ctrY" for="ch" forName="line_6" refType="ctrY" refFor="ch" refForName="picture_6"/>
                <dgm:constr type="r" for="ch" forName="textparent_6" refType="w"/>
                <dgm:constr type="h" for="ch" forName="textparent_6" refType="h" refFor="ch" refForName="picture_6"/>
                <dgm:constr type="l" for="ch" forName="textparent_6" refType="r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l" for="ch" forName="picture_7" refType="w" refFor="ch" refForName="picture_1" fact="1.4363"/>
                <dgm:constr type="ctrY" for="ch" forName="picture_7" refType="h" refFor="ch" refForName="picture_1" fact="0.925"/>
                <dgm:constr type="l" for="ch" forName="line_7" refType="ctrX" refFor="ch" refForName="picture_1"/>
                <dgm:constr type="h" for="ch" forName="line_7"/>
                <dgm:constr type="r" for="ch" forName="line_7" refType="ctrX" refFor="ch" refForName="picture_7"/>
                <dgm:constr type="ctrY" for="ch" forName="line_7" refType="ctrY" refFor="ch" refForName="picture_7"/>
                <dgm:constr type="r" for="ch" forName="textparent_7" refType="w"/>
                <dgm:constr type="h" for="ch" forName="textparent_7" refType="h" refFor="ch" refForName="picture_7"/>
                <dgm:constr type="l" for="ch" forName="textparent_7" refType="r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if>
            <dgm:else name="Name27">
              <dgm:constrLst>
                <dgm:constr type="h" for="ch" forName="picture_1" refType="h"/>
                <dgm:constr type="w" for="ch" forName="picture_1" refType="h" refFor="ch" refForName="picture_1" op="equ"/>
                <dgm:constr type="r" for="ch" forName="picture_1" refType="w"/>
                <dgm:constr type="t" for="ch" forName="picture_1"/>
                <dgm:constr type="w" for="ch" forName="text_1" refType="w" refFor="ch" refForName="picture_1" fact="0.64"/>
                <dgm:constr type="h" for="ch" forName="text_1" refType="h" refFor="ch" refForName="picture_1" fact="0.33"/>
                <dgm:constr type="l" for="ch" forName="text_1" refType="l" refFor="ch" refForName="picture_1"/>
                <dgm:constr type="lOff" for="ch" forName="text_1" refType="w" refFor="ch" refForName="picture_1" fact="0.18"/>
                <dgm:constr type="t" for="ch" forName="text_1" refType="h" refFor="ch" refForName="picture_1" fact="0.531"/>
                <dgm:constr type="w" for="ch" forName="picture_2" refType="w" refFor="ch" refForName="picture_1" fact="0.15"/>
                <dgm:constr type="h" for="ch" forName="picture_2" refType="h" refFor="ch" refForName="picture_1" fact="0.15"/>
                <dgm:constr type="r" for="ch" forName="picture_2" refType="w"/>
                <dgm:constr type="rOff" for="ch" forName="picture_2" refType="w" refFor="ch" refForName="picture_1" fact="-1.4363"/>
                <dgm:constr type="ctrY" for="ch" forName="picture_2" refType="h" refFor="ch" refForName="picture_1" fact="0.075"/>
                <dgm:constr type="r" for="ch" forName="line_2" refType="ctrX" refFor="ch" refForName="picture_1"/>
                <dgm:constr type="h" for="ch" forName="line_2"/>
                <dgm:constr type="l" for="ch" forName="line_2" refType="ctrX" refFor="ch" refForName="picture_2"/>
                <dgm:constr type="ctrY" for="ch" forName="line_2" refType="ctrY" refFor="ch" refForName="picture_2"/>
                <dgm:constr type="l" for="ch" forName="textparent_2"/>
                <dgm:constr type="h" for="ch" forName="textparent_2" refType="h" refFor="ch" refForName="picture_2"/>
                <dgm:constr type="r" for="ch" forName="textparent_2" refType="l" refFor="ch" refForName="picture_2"/>
                <dgm:constr type="ctrY" for="ch" forName="textparent_2" refType="ctrY" refFor="ch" refForName="picture_2"/>
                <dgm:constr type="primFontSz" for="des" forName="text_2" val="65"/>
                <dgm:constr type="w" for="ch" forName="picture_3" refType="w" refFor="ch" refForName="picture_1" fact="0.15"/>
                <dgm:constr type="h" for="ch" forName="picture_3" refType="h" refFor="ch" refForName="picture_1" fact="0.15"/>
                <dgm:constr type="r" for="ch" forName="picture_3" refType="w"/>
                <dgm:constr type="rOff" for="ch" forName="picture_3" refType="w" refFor="ch" refForName="picture_1" fact="-1.2898"/>
                <dgm:constr type="ctrY" for="ch" forName="picture_3" refType="h" refFor="ch" refForName="picture_1" fact="0.227"/>
                <dgm:constr type="r" for="ch" forName="line_3" refType="ctrX" refFor="ch" refForName="picture_1"/>
                <dgm:constr type="h" for="ch" forName="line_3"/>
                <dgm:constr type="l" for="ch" forName="line_3" refType="ctrX" refFor="ch" refForName="picture_3"/>
                <dgm:constr type="ctrY" for="ch" forName="line_3" refType="ctrY" refFor="ch" refForName="picture_3"/>
                <dgm:constr type="l" for="ch" forName="textparent_3"/>
                <dgm:constr type="h" for="ch" forName="textparent_3" refType="h" refFor="ch" refForName="picture_3"/>
                <dgm:constr type="r" for="ch" forName="textparent_3" refType="l" refFor="ch" refForName="picture_3"/>
                <dgm:constr type="ctrY" for="ch" forName="textparent_3" refType="ctrY" refFor="ch" refForName="picture_3"/>
                <dgm:constr type="primFontSz" for="des" forName="text_3" refType="primFontSz" refFor="des" refForName="text_2" op="equ"/>
                <dgm:constr type="w" for="ch" forName="picture_4" refType="w" refFor="ch" refForName="picture_1" fact="0.15"/>
                <dgm:constr type="h" for="ch" forName="picture_4" refType="h" refFor="ch" refForName="picture_1" fact="0.15"/>
                <dgm:constr type="r" for="ch" forName="picture_4" refType="w"/>
                <dgm:constr type="rOff" for="ch" forName="picture_4" refType="w" refFor="ch" refForName="picture_1" fact="-1.21"/>
                <dgm:constr type="ctrY" for="ch" forName="picture_4" refType="h" refFor="ch" refForName="picture_1" fact="0.405"/>
                <dgm:constr type="r" for="ch" forName="line_4" refType="ctrX" refFor="ch" refForName="picture_1"/>
                <dgm:constr type="h" for="ch" forName="line_4"/>
                <dgm:constr type="l" for="ch" forName="line_4" refType="ctrX" refFor="ch" refForName="picture_4"/>
                <dgm:constr type="ctrY" for="ch" forName="line_4" refType="ctrY" refFor="ch" refForName="picture_4"/>
                <dgm:constr type="l" for="ch" forName="textparent_4"/>
                <dgm:constr type="h" for="ch" forName="textparent_4" refType="h" refFor="ch" refForName="picture_4"/>
                <dgm:constr type="r" for="ch" forName="textparent_4" refType="l" refFor="ch" refForName="picture_4"/>
                <dgm:constr type="ctrY" for="ch" forName="textparent_4" refType="ctrY" refFor="ch" refForName="picture_4"/>
                <dgm:constr type="primFontSz" for="des" forName="text_4" refType="primFontSz" refFor="des" refForName="text_2" op="equ"/>
                <dgm:constr type="w" for="ch" forName="picture_5" refType="w" refFor="ch" refForName="picture_1" fact="0.15"/>
                <dgm:constr type="h" for="ch" forName="picture_5" refType="h" refFor="ch" refForName="picture_1" fact="0.15"/>
                <dgm:constr type="r" for="ch" forName="picture_5" refType="w"/>
                <dgm:constr type="rOff" for="ch" forName="picture_5" refType="w" refFor="ch" refForName="picture_1" fact="-1.21"/>
                <dgm:constr type="ctrY" for="ch" forName="picture_5" refType="h" refFor="ch" refForName="picture_1" fact="0.595"/>
                <dgm:constr type="r" for="ch" forName="line_5" refType="ctrX" refFor="ch" refForName="picture_1"/>
                <dgm:constr type="h" for="ch" forName="line_5"/>
                <dgm:constr type="l" for="ch" forName="line_5" refType="ctrX" refFor="ch" refForName="picture_5"/>
                <dgm:constr type="ctrY" for="ch" forName="line_5" refType="ctrY" refFor="ch" refForName="picture_5"/>
                <dgm:constr type="l" for="ch" forName="textparent_5"/>
                <dgm:constr type="h" for="ch" forName="textparent_5" refType="h" refFor="ch" refForName="picture_5"/>
                <dgm:constr type="r" for="ch" forName="textparent_5" refType="l" refFor="ch" refForName="picture_5"/>
                <dgm:constr type="ctrY" for="ch" forName="textparent_5" refType="ctrY" refFor="ch" refForName="picture_5"/>
                <dgm:constr type="primFontSz" for="des" forName="text_5" refType="primFontSz" refFor="des" refForName="text_2" op="equ"/>
                <dgm:constr type="w" for="ch" forName="picture_6" refType="w" refFor="ch" refForName="picture_1" fact="0.15"/>
                <dgm:constr type="h" for="ch" forName="picture_6" refType="h" refFor="ch" refForName="picture_1" fact="0.15"/>
                <dgm:constr type="r" for="ch" forName="picture_6" refType="w"/>
                <dgm:constr type="rOff" for="ch" forName="picture_6" refType="w" refFor="ch" refForName="picture_1" fact="-1.2898"/>
                <dgm:constr type="ctrY" for="ch" forName="picture_6" refType="h" refFor="ch" refForName="picture_1" fact="0.773"/>
                <dgm:constr type="r" for="ch" forName="line_6" refType="ctrX" refFor="ch" refForName="picture_1"/>
                <dgm:constr type="h" for="ch" forName="line_6"/>
                <dgm:constr type="l" for="ch" forName="line_6" refType="ctrX" refFor="ch" refForName="picture_6"/>
                <dgm:constr type="ctrY" for="ch" forName="line_6" refType="ctrY" refFor="ch" refForName="picture_6"/>
                <dgm:constr type="l" for="ch" forName="textparent_6"/>
                <dgm:constr type="h" for="ch" forName="textparent_6" refType="h" refFor="ch" refForName="picture_6"/>
                <dgm:constr type="r" for="ch" forName="textparent_6" refType="l" refFor="ch" refForName="picture_6"/>
                <dgm:constr type="ctrY" for="ch" forName="textparent_6" refType="ctrY" refFor="ch" refForName="picture_6"/>
                <dgm:constr type="primFontSz" for="des" forName="text_6" refType="primFontSz" refFor="des" refForName="text_2" op="equ"/>
                <dgm:constr type="w" for="ch" forName="picture_7" refType="w" refFor="ch" refForName="picture_1" fact="0.15"/>
                <dgm:constr type="h" for="ch" forName="picture_7" refType="h" refFor="ch" refForName="picture_1" fact="0.15"/>
                <dgm:constr type="r" for="ch" forName="picture_7" refType="w"/>
                <dgm:constr type="rOff" for="ch" forName="picture_7" refType="w" refFor="ch" refForName="picture_1" fact="-1.4363"/>
                <dgm:constr type="ctrY" for="ch" forName="picture_7" refType="h" refFor="ch" refForName="picture_1" fact="0.925"/>
                <dgm:constr type="r" for="ch" forName="line_7" refType="ctrX" refFor="ch" refForName="picture_1"/>
                <dgm:constr type="h" for="ch" forName="line_7"/>
                <dgm:constr type="l" for="ch" forName="line_7" refType="ctrX" refFor="ch" refForName="picture_7"/>
                <dgm:constr type="ctrY" for="ch" forName="line_7" refType="ctrY" refFor="ch" refForName="picture_7"/>
                <dgm:constr type="l" for="ch" forName="textparent_7"/>
                <dgm:constr type="h" for="ch" forName="textparent_7" refType="h" refFor="ch" refForName="picture_7"/>
                <dgm:constr type="r" for="ch" forName="textparent_7" refType="l" refFor="ch" refForName="picture_7"/>
                <dgm:constr type="ctrY" for="ch" forName="textparent_7" refType="ctrY" refFor="ch" refForName="picture_7"/>
                <dgm:constr type="primFontSz" for="des" forName="text_7" refType="primFontSz" refFor="des" refForName="text_2" op="equ"/>
              </dgm:constrLst>
            </dgm:else>
          </dgm:choose>
        </dgm:else>
      </dgm:choose>
      <dgm:forEach name="wrapper" axis="self" ptType="parTrans">
        <dgm:forEach name="wrapper2" axis="self" ptType="sibTrans" st="2">
          <dgm:forEach name="pictureRepeat" axis="self">
            <dgm:layoutNode name="pictureRepeatNode" styleLbl="alignImgPlace1">
              <dgm:alg type="sp"/>
              <dgm:shape xmlns:r="http://schemas.openxmlformats.org/officeDocument/2006/relationships" type="ellipse" r:blip="" blipPhldr="1">
                <dgm:adjLst/>
              </dgm:shape>
              <dgm:presOf axis="self"/>
            </dgm:layoutNode>
          </dgm:forEach>
        </dgm:forEach>
      </dgm:forEach>
      <dgm:forEach name="Name28" axis="ch" ptType="sibTrans" hideLastTrans="0" cnt="1">
        <dgm:layoutNode name="picture_1">
          <dgm:alg type="sp"/>
          <dgm:shape xmlns:r="http://schemas.openxmlformats.org/officeDocument/2006/relationships" r:blip="">
            <dgm:adjLst/>
          </dgm:shape>
          <dgm:presOf/>
          <dgm:constrLst/>
          <dgm:forEach name="Name29" ref="pictureRepeat"/>
        </dgm:layoutNode>
      </dgm:forEach>
      <dgm:forEach name="Name30" axis="ch" ptType="node" cnt="1">
        <dgm:layoutNode name="text_1" styleLbl="node1">
          <dgm:varLst>
            <dgm:bulletEnabled val="1"/>
          </dgm:varLst>
          <dgm:alg type="tx">
            <dgm:param type="txAnchorVert" val="b"/>
            <dgm:param type="txAnchorVertCh" val="b"/>
            <dgm:param type="parTxRTLAlign" val="r"/>
            <dgm:param type="shpTxRTLAlignCh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primFontSz" val="65"/>
            <dgm:constr type="lMarg"/>
            <dgm:constr type="rMarg"/>
            <dgm:constr type="tMarg"/>
            <dgm:constr type="bMarg"/>
          </dgm:constrLst>
          <dgm:ruleLst>
            <dgm:rule type="primFontSz" val="5" fact="NaN" max="NaN"/>
          </dgm:ruleLst>
        </dgm:layoutNode>
      </dgm:forEach>
      <dgm:forEach name="Name31" axis="ch" ptType="sibTrans" hideLastTrans="0" st="2" cnt="1">
        <dgm:layoutNode name="picture_2">
          <dgm:alg type="sp"/>
          <dgm:shape xmlns:r="http://schemas.openxmlformats.org/officeDocument/2006/relationships" r:blip="">
            <dgm:adjLst/>
          </dgm:shape>
          <dgm:presOf/>
          <dgm:constrLst/>
          <dgm:forEach name="Name32" ref="pictureRepeat"/>
        </dgm:layoutNode>
      </dgm:forEach>
      <dgm:forEach name="Name33" axis="ch" ptType="node" st="2" cnt="1">
        <dgm:layoutNode name="line_2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2">
          <dgm:choose name="Name34">
            <dgm:if name="Name35" func="var" arg="dir" op="equ" val="norm">
              <dgm:alg type="lin">
                <dgm:param type="horzAlign" val="l"/>
              </dgm:alg>
            </dgm:if>
            <dgm:else name="Name36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2" refType="w"/>
            <dgm:constr type="h" for="ch" forName="text_2" refType="h"/>
          </dgm:constrLst>
          <dgm:presOf/>
          <dgm:layoutNode name="text_2" styleLbl="revTx">
            <dgm:varLst>
              <dgm:bulletEnabled val="1"/>
            </dgm:varLst>
            <dgm:choose name="Name37">
              <dgm:if name="Name38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39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0" axis="ch" ptType="sibTrans" hideLastTrans="0" st="3" cnt="1">
        <dgm:layoutNode name="picture_3">
          <dgm:alg type="sp"/>
          <dgm:shape xmlns:r="http://schemas.openxmlformats.org/officeDocument/2006/relationships" r:blip="">
            <dgm:adjLst/>
          </dgm:shape>
          <dgm:presOf/>
          <dgm:constrLst/>
          <dgm:forEach name="Name41" ref="pictureRepeat"/>
        </dgm:layoutNode>
      </dgm:forEach>
      <dgm:forEach name="Name42" axis="ch" ptType="node" st="3" cnt="1">
        <dgm:layoutNode name="line_3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3">
          <dgm:choose name="Name43">
            <dgm:if name="Name44" func="var" arg="dir" op="equ" val="norm">
              <dgm:alg type="lin">
                <dgm:param type="horzAlign" val="l"/>
              </dgm:alg>
            </dgm:if>
            <dgm:else name="Name45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3" refType="w"/>
            <dgm:constr type="h" for="ch" forName="text_3" refType="h"/>
          </dgm:constrLst>
          <dgm:presOf/>
          <dgm:layoutNode name="text_3" styleLbl="revTx">
            <dgm:varLst>
              <dgm:bulletEnabled val="1"/>
            </dgm:varLst>
            <dgm:choose name="Name46">
              <dgm:if name="Name47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48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49" axis="ch" ptType="sibTrans" hideLastTrans="0" st="4" cnt="1">
        <dgm:layoutNode name="picture_4">
          <dgm:alg type="sp"/>
          <dgm:shape xmlns:r="http://schemas.openxmlformats.org/officeDocument/2006/relationships" r:blip="">
            <dgm:adjLst/>
          </dgm:shape>
          <dgm:presOf/>
          <dgm:constrLst/>
          <dgm:forEach name="Name50" ref="pictureRepeat"/>
        </dgm:layoutNode>
      </dgm:forEach>
      <dgm:forEach name="Name51" axis="ch" ptType="node" st="4" cnt="1">
        <dgm:layoutNode name="line_4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4">
          <dgm:choose name="Name52">
            <dgm:if name="Name53" func="var" arg="dir" op="equ" val="norm">
              <dgm:alg type="lin">
                <dgm:param type="horzAlign" val="l"/>
              </dgm:alg>
            </dgm:if>
            <dgm:else name="Name54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4" refType="w"/>
            <dgm:constr type="h" for="ch" forName="text_4" refType="h"/>
          </dgm:constrLst>
          <dgm:presOf/>
          <dgm:layoutNode name="text_4" styleLbl="revTx">
            <dgm:varLst>
              <dgm:bulletEnabled val="1"/>
            </dgm:varLst>
            <dgm:choose name="Name55">
              <dgm:if name="Name56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57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58" axis="ch" ptType="sibTrans" hideLastTrans="0" st="5" cnt="1">
        <dgm:layoutNode name="picture_5">
          <dgm:alg type="sp"/>
          <dgm:shape xmlns:r="http://schemas.openxmlformats.org/officeDocument/2006/relationships" r:blip="">
            <dgm:adjLst/>
          </dgm:shape>
          <dgm:presOf/>
          <dgm:constrLst/>
          <dgm:forEach name="Name59" ref="pictureRepeat"/>
        </dgm:layoutNode>
      </dgm:forEach>
      <dgm:forEach name="Name60" axis="ch" ptType="node" st="5" cnt="1">
        <dgm:layoutNode name="line_5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5">
          <dgm:choose name="Name61">
            <dgm:if name="Name62" func="var" arg="dir" op="equ" val="norm">
              <dgm:alg type="lin">
                <dgm:param type="horzAlign" val="l"/>
              </dgm:alg>
            </dgm:if>
            <dgm:else name="Name63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5" refType="w"/>
            <dgm:constr type="h" for="ch" forName="text_5" refType="h"/>
          </dgm:constrLst>
          <dgm:presOf/>
          <dgm:layoutNode name="text_5" styleLbl="revTx">
            <dgm:varLst>
              <dgm:bulletEnabled val="1"/>
            </dgm:varLst>
            <dgm:choose name="Name64">
              <dgm:if name="Name65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66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67" axis="ch" ptType="sibTrans" hideLastTrans="0" st="6" cnt="1">
        <dgm:layoutNode name="picture_6">
          <dgm:alg type="sp"/>
          <dgm:shape xmlns:r="http://schemas.openxmlformats.org/officeDocument/2006/relationships" r:blip="">
            <dgm:adjLst/>
          </dgm:shape>
          <dgm:presOf/>
          <dgm:constrLst/>
          <dgm:forEach name="Name68" ref="pictureRepeat"/>
        </dgm:layoutNode>
      </dgm:forEach>
      <dgm:forEach name="Name69" axis="ch" ptType="node" st="6" cnt="1">
        <dgm:layoutNode name="line_6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6">
          <dgm:choose name="Name70">
            <dgm:if name="Name71" func="var" arg="dir" op="equ" val="norm">
              <dgm:alg type="lin">
                <dgm:param type="horzAlign" val="l"/>
              </dgm:alg>
            </dgm:if>
            <dgm:else name="Name72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6" refType="w"/>
            <dgm:constr type="h" for="ch" forName="text_6" refType="h"/>
          </dgm:constrLst>
          <dgm:presOf/>
          <dgm:layoutNode name="text_6" styleLbl="revTx">
            <dgm:varLst>
              <dgm:bulletEnabled val="1"/>
            </dgm:varLst>
            <dgm:choose name="Name73">
              <dgm:if name="Name74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75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  <dgm:forEach name="Name76" axis="ch" ptType="sibTrans" hideLastTrans="0" st="7" cnt="1">
        <dgm:layoutNode name="picture_7">
          <dgm:alg type="sp"/>
          <dgm:shape xmlns:r="http://schemas.openxmlformats.org/officeDocument/2006/relationships" r:blip="">
            <dgm:adjLst/>
          </dgm:shape>
          <dgm:presOf/>
          <dgm:constrLst/>
          <dgm:forEach name="Name77" ref="pictureRepeat"/>
        </dgm:layoutNode>
      </dgm:forEach>
      <dgm:forEach name="Name78" axis="ch" ptType="node" st="7" cnt="1">
        <dgm:layoutNode name="line_7" styleLbl="parChTrans1D1">
          <dgm:alg type="sp"/>
          <dgm:shape xmlns:r="http://schemas.openxmlformats.org/officeDocument/2006/relationships" type="line" r:blip="" zOrderOff="-100">
            <dgm:adjLst/>
          </dgm:shape>
          <dgm:presOf/>
        </dgm:layoutNode>
        <dgm:layoutNode name="textparent_7">
          <dgm:choose name="Name79">
            <dgm:if name="Name80" func="var" arg="dir" op="equ" val="norm">
              <dgm:alg type="lin">
                <dgm:param type="horzAlign" val="l"/>
              </dgm:alg>
            </dgm:if>
            <dgm:else name="Name81">
              <dgm:alg type="lin">
                <dgm:param type="horzAlign" val="r"/>
              </dgm:alg>
            </dgm:else>
          </dgm:choose>
          <dgm:shape xmlns:r="http://schemas.openxmlformats.org/officeDocument/2006/relationships" type="rect" r:blip="" hideGeom="1">
            <dgm:adjLst/>
          </dgm:shape>
          <dgm:constrLst>
            <dgm:constr type="userW" for="ch" forName="text_7" refType="w"/>
            <dgm:constr type="h" for="ch" forName="text_7" refType="h"/>
          </dgm:constrLst>
          <dgm:presOf/>
          <dgm:layoutNode name="text_7" styleLbl="revTx">
            <dgm:varLst>
              <dgm:bulletEnabled val="1"/>
            </dgm:varLst>
            <dgm:choose name="Name82">
              <dgm:if name="Name83" func="var" arg="dir" op="equ" val="norm">
                <dgm:alg type="tx">
                  <dgm:param type="parTxLTRAlign" val="l"/>
                  <dgm:param type="shpTxLTRAlignCh" val="l"/>
                  <dgm:param type="parTxRTLAlign" val="r"/>
                  <dgm:param type="shpTxRTLAlignCh" val="r"/>
                </dgm:alg>
              </dgm:if>
              <dgm:else name="Name84">
                <dgm:alg type="tx">
                  <dgm:param type="parTxLTRAlign" val="r"/>
                  <dgm:param type="shpTxLTRAlignCh" val="r"/>
                  <dgm:param type="parTxRTLAlign" val="r"/>
                  <dgm:param type="shpTxRTLAlignCh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userW"/>
              <dgm:constr type="w" refType="userW" fact="0.1"/>
              <dgm:constr type="lMarg" refType="primFontSz" fact="0.3"/>
              <dgm:constr type="rMarg" refType="primFontSz" fact="0.3"/>
              <dgm:constr type="tMarg"/>
              <dgm:constr type="bMarg"/>
            </dgm:constrLst>
            <dgm:ruleLst>
              <dgm:rule type="w" val="NaN" fact="1" max="NaN"/>
              <dgm:rule type="primFontSz" val="5" fact="NaN" max="NaN"/>
            </dgm:ruleLst>
          </dgm:layoutNode>
        </dgm:layoutNode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6F6E82-6DC2-400D-A23A-67DC01049E6F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69EEE1-8F3C-4185-B2D1-51B26455C75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761847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8AD1C-14A2-4A0E-8965-1F343DFA25C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B4F327A-05B4-4CAC-BAF8-BB1A7B29B8A6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ACC48C2-8D2C-4125-B791-FD71BB93E44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A87866A-C023-4842-9698-42C3220824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279A66-0357-45E4-91CB-C67855A3478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75495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8C3C06-24B3-4115-BDD8-9D51434FFA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17F51AB-1CB2-41F0-81FC-F206657782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34B7AE-084C-4EBB-93DF-601CCE3E3B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AB31C69-2268-4D42-8681-608D8EE25B1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F9B3CC5-507E-4199-8099-0E3F3ACBA7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77790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9ED54FB-D473-4DA7-8F97-2D1495F42EE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4676156-D48C-4DF4-8055-ECEC60C431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DF493C8-F312-43E8-887B-CB27958761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A17908F-842F-492B-9763-9A8B6AED6E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348B24-DA01-4999-A8EC-19B3A9557D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8984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AFC047-C79F-4E3B-BB18-5048C3D0070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C413D23-C769-4D08-A99F-05F2CFEE1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C9672CB-C64A-4E32-AE9E-14FE91368A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7855B1-1A0A-416A-95DA-8B3FD68B15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5A48641-8637-4CC2-B525-BB7CDE80BC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07172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5E5186-0D5A-44B6-B5B1-98BD91A7DC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83FC7F-C21C-4B75-B807-9472DAC2AE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B53C88-F7B4-4D9C-9E01-680216C7F7D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865E356-4FB0-424B-B79A-DF641F41C4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143EA6-81D1-419D-96E2-93C38A7C91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018145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69A94-41F0-4FD7-B8C8-C5D3A08537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04D7BA6-7ADE-41BC-8B21-A274B180AC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F5EF6B-DB6C-4474-8332-2E87F09ABF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7EE975C-E5B3-434D-A9BB-63B3B665087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1D2168-8992-408B-A700-3D7AF5A2EC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267C901-E896-4C60-A864-EAB1D425BAD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957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7F828A-0298-47F5-A834-ABE8D56BF4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22F98E9-1838-419A-A287-6DA443B3D35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C45749-EE7D-481D-BD4D-6828D33075B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F6AF9F9-B7F9-4599-AD00-0019A2A24D5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C5634F31-F42D-47BB-BFA5-E4FB8DB58B3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8A0969B-D809-496E-B987-E2F046235FB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94FEE04-2D1D-4A9C-9148-BA01D3C87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179B045D-10AF-446E-92BF-6130C070BF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7339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52E4B2-2CE7-490C-9FF5-9E887A3FD5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57091556-FF36-41F5-A46A-C27EC79538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10D8DBF-43DD-4AA1-B893-637AD73380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D3F972-3C86-4787-9FD4-00D37344C5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48876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9F065ED-DD12-4E90-944F-428EF5ACD7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A8C5276-0C23-4EB8-898F-28A963100FE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CC50212-B4A0-4D86-822C-98768C009C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502872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BB8361-93FB-4569-ADC1-0A9770D4C2E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750E80-1C3C-4C2B-91BC-CF8EFC8D05B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B2368EB-6C50-466C-AD1A-46A44E88F01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D367FFB-ACB5-43DD-A2CA-8132416612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41F1E35-085B-4E37-8936-5BB12EA57E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53A6D4F-9971-4BCF-928B-67D4413B77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38883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66C4CF-165E-40D0-9F1B-BFB98B5C37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1FDB097-FE89-43DE-BBD0-847891E54358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8687078-9E04-4110-B48F-35E02DAAB59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9B85063-9846-48A2-8B5A-7AC4655B92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F6D71D-27F1-40C6-9CAB-DC61C61961B4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43680A-3CA4-4546-A9B1-C92212F64B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087C27-4B97-4D06-AF87-B488E8173E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178730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36AB8AC-A024-4B3D-ACCB-816306100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49EC881-04C8-4184-B532-C8F53F32C5E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881FBB-D838-43EC-84CB-59AB77A1132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1F6D71D-27F1-40C6-9CAB-DC61C61961B4}" type="datetimeFigureOut">
              <a:rPr lang="en-US" smtClean="0"/>
              <a:t>05/06/2025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7F1168F-5E99-485C-AFC8-EC6DA0CCE30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08B23BA-5D31-4C13-9CE5-4FAFA571425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1789BE-4A57-40E9-B250-E82D5E44C5F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2033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55CA89C7-09EA-41CF-BF3F-31D6AB0B916A}"/>
              </a:ext>
            </a:extLst>
          </p:cNvPr>
          <p:cNvGrpSpPr/>
          <p:nvPr/>
        </p:nvGrpSpPr>
        <p:grpSpPr>
          <a:xfrm>
            <a:off x="4266981" y="1735493"/>
            <a:ext cx="7769509" cy="2731667"/>
            <a:chOff x="4238988" y="1735493"/>
            <a:chExt cx="7769509" cy="2731667"/>
          </a:xfrm>
        </p:grpSpPr>
        <p:grpSp>
          <p:nvGrpSpPr>
            <p:cNvPr id="17" name="Group 16">
              <a:extLst>
                <a:ext uri="{FF2B5EF4-FFF2-40B4-BE49-F238E27FC236}">
                  <a16:creationId xmlns:a16="http://schemas.microsoft.com/office/drawing/2014/main" id="{EC5355AF-BAB6-412C-9CB2-04EF479A69CD}"/>
                </a:ext>
              </a:extLst>
            </p:cNvPr>
            <p:cNvGrpSpPr/>
            <p:nvPr/>
          </p:nvGrpSpPr>
          <p:grpSpPr>
            <a:xfrm>
              <a:off x="4238988" y="1735493"/>
              <a:ext cx="7769509" cy="2731667"/>
              <a:chOff x="4369617" y="1754155"/>
              <a:chExt cx="7767758" cy="2731667"/>
            </a:xfrm>
          </p:grpSpPr>
          <p:graphicFrame>
            <p:nvGraphicFramePr>
              <p:cNvPr id="14" name="Diagram 13">
                <a:extLst>
                  <a:ext uri="{FF2B5EF4-FFF2-40B4-BE49-F238E27FC236}">
                    <a16:creationId xmlns:a16="http://schemas.microsoft.com/office/drawing/2014/main" id="{272F0E0B-6A84-427F-A83F-EC1A34E42AAF}"/>
                  </a:ext>
                </a:extLst>
              </p:cNvPr>
              <p:cNvGraphicFramePr/>
              <p:nvPr>
                <p:extLst>
                  <p:ext uri="{D42A27DB-BD31-4B8C-83A1-F6EECF244321}">
                    <p14:modId xmlns:p14="http://schemas.microsoft.com/office/powerpoint/2010/main" val="2911993905"/>
                  </p:ext>
                </p:extLst>
              </p:nvPr>
            </p:nvGraphicFramePr>
            <p:xfrm>
              <a:off x="4369617" y="1754155"/>
              <a:ext cx="2515806" cy="2731667"/>
            </p:xfrm>
            <a:graphic>
              <a:graphicData uri="http://schemas.openxmlformats.org/drawingml/2006/diagram">
                <dgm:relIds xmlns:dgm="http://schemas.openxmlformats.org/drawingml/2006/diagram" xmlns:r="http://schemas.openxmlformats.org/officeDocument/2006/relationships" r:dm="rId2" r:lo="rId3" r:qs="rId4" r:cs="rId5"/>
              </a:graphicData>
            </a:graphic>
          </p:graphicFrame>
          <p:sp>
            <p:nvSpPr>
              <p:cNvPr id="15" name="TextBox 14">
                <a:extLst>
                  <a:ext uri="{FF2B5EF4-FFF2-40B4-BE49-F238E27FC236}">
                    <a16:creationId xmlns:a16="http://schemas.microsoft.com/office/drawing/2014/main" id="{22A722D1-51D0-4C79-A2A3-208C83ED66D5}"/>
                  </a:ext>
                </a:extLst>
              </p:cNvPr>
              <p:cNvSpPr txBox="1"/>
              <p:nvPr/>
            </p:nvSpPr>
            <p:spPr>
              <a:xfrm>
                <a:off x="6575649" y="2140848"/>
                <a:ext cx="5534024" cy="538609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vi-VN" sz="2900" b="1">
                    <a:solidFill>
                      <a:srgbClr val="FFFF00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TRẦN PHƯƠNG ANH</a:t>
                </a:r>
              </a:p>
            </p:txBody>
          </p:sp>
          <p:sp>
            <p:nvSpPr>
              <p:cNvPr id="16" name="TextBox 15">
                <a:extLst>
                  <a:ext uri="{FF2B5EF4-FFF2-40B4-BE49-F238E27FC236}">
                    <a16:creationId xmlns:a16="http://schemas.microsoft.com/office/drawing/2014/main" id="{259E6C1F-C54E-4DCF-9562-CDF07643B54C}"/>
                  </a:ext>
                </a:extLst>
              </p:cNvPr>
              <p:cNvSpPr txBox="1"/>
              <p:nvPr/>
            </p:nvSpPr>
            <p:spPr>
              <a:xfrm>
                <a:off x="6674497" y="3077681"/>
                <a:ext cx="5462878" cy="492443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2600" i="1" u="sng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Chuyên Ngành:</a:t>
                </a:r>
                <a:r>
                  <a:rPr lang="en-US" sz="2600" u="sng">
                    <a:solidFill>
                      <a:schemeClr val="bg1"/>
                    </a:solidFill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 </a:t>
                </a:r>
              </a:p>
            </p:txBody>
          </p:sp>
        </p:grpSp>
        <p:sp>
          <p:nvSpPr>
            <p:cNvPr id="6" name="TextBox 5">
              <a:extLst>
                <a:ext uri="{FF2B5EF4-FFF2-40B4-BE49-F238E27FC236}">
                  <a16:creationId xmlns:a16="http://schemas.microsoft.com/office/drawing/2014/main" id="{67A1A29B-B934-4514-9585-3D740C490DD8}"/>
                </a:ext>
              </a:extLst>
            </p:cNvPr>
            <p:cNvSpPr txBox="1"/>
            <p:nvPr/>
          </p:nvSpPr>
          <p:spPr>
            <a:xfrm>
              <a:off x="6359006" y="3711196"/>
              <a:ext cx="5462879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800">
                  <a:solidFill>
                    <a:schemeClr val="bg1"/>
                  </a:solidFill>
                  <a:latin typeface="Times New Roman" panose="02020603050405020304" pitchFamily="18" charset="0"/>
                  <a:cs typeface="Times New Roman" panose="02020603050405020304" pitchFamily="18" charset="0"/>
                </a:rPr>
                <a:t>Quản Trị Kinh Doanh Tổng Hợp</a:t>
              </a:r>
              <a:endParaRPr lang="vi-VN" sz="280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13272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</TotalTime>
  <Words>12</Words>
  <Application>Microsoft Office PowerPoint</Application>
  <PresentationFormat>Widescreen</PresentationFormat>
  <Paragraphs>3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Thuc</dc:creator>
  <cp:lastModifiedBy>Admin</cp:lastModifiedBy>
  <cp:revision>19</cp:revision>
  <dcterms:created xsi:type="dcterms:W3CDTF">2024-05-23T06:43:21Z</dcterms:created>
  <dcterms:modified xsi:type="dcterms:W3CDTF">2025-06-05T10:50:09Z</dcterms:modified>
</cp:coreProperties>
</file>