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5226" autoAdjust="0"/>
  </p:normalViewPr>
  <p:slideViewPr>
    <p:cSldViewPr snapToGrid="0">
      <p:cViewPr varScale="1">
        <p:scale>
          <a:sx n="110" d="100"/>
          <a:sy n="110" d="100"/>
        </p:scale>
        <p:origin x="10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0" custScaleX="167253" custScaleY="167180" custLinFactNeighborX="565" custLinFactNeighborY="-3728"/>
      <dgm:spPr/>
      <dgm:t>
        <a:bodyPr/>
        <a:lstStyle/>
        <a:p>
          <a:endParaRPr lang="en-US"/>
        </a:p>
      </dgm:t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BC78D-4A93-4D02-ABDB-2CFCFA08553C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76DC-4891-4A80-B07E-0D8A328C6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B0A3-065E-4E9A-A88D-CFA47D6F5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F3CE-F35A-43D4-8EA2-4F715BAF2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E5298-E068-41EA-BAA8-BC053CD8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0B4-5FFF-4110-A74F-C2EC990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CB42-45BF-4ACA-BCE0-02DD95055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B37-EA0F-49DA-9C27-0F48209E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1FE1-A96E-4921-AB63-3D7963F08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3D6E-510D-4F20-8DCA-07899943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27297-DA41-4AEA-80CA-93245F89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366C2-B711-4B13-BFC7-E3870A02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D742C-B2D9-41D9-9638-6EDC19EB4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5BEFE-A1D5-4E37-9C66-E25D71C5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33F1-30A2-4857-A66F-7D7426B1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A800-806B-4015-9A81-6563968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744EA-8B2E-45F8-9979-F31494D5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AD4E-C145-4D41-911D-076707E9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8D38-60C9-4A82-BC29-34B4082AB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6E0-1FB2-498D-BCC3-8B4AB97A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7A2B-555F-4BDE-B19B-CDBC15EB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61A-F949-4CB9-873E-FF9734DA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2FD3-1579-4056-B339-916B7EDE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35F3-26A3-47FE-9D48-28A9BDC3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2B40A-10DC-4FB8-BFF0-9D089BAF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156-4F33-4327-BCA1-615C215E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7C3F-B283-4C1A-91F4-7C543514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7464-696F-435F-8A6F-6912C4E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D531-EC71-4AE7-9CB9-DB0A5D1D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8A2E6-671B-4AEA-B171-03B16DD47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3F77-B370-4667-A5D5-ADD28470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D0D5-CAA9-4760-9CD7-B372E96B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5304E-DD5C-4CE1-808C-CAC1A9B3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6D27-9255-4D40-8EA2-EF5439DA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53B93-8B36-4726-972F-DF1F866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348B3-B399-4C93-BDC9-6DAF07EA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88E4D-BAF5-4A08-B7BA-3C3C9F65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97930-7B3F-47C1-9939-3C33E266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F9F51-4BD1-455A-918A-8642986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717-0A4E-45E2-A09D-562872F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D444-603A-4E64-A6ED-4C338831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AEB0-9C50-40D6-A3C0-38006ADD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442B9-553D-43A7-AEBC-F5ACFFA15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E294-CF6C-4AE9-9455-9687453B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ABCE7-28D9-48D6-AA7A-13EC6839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C097-4CCB-4B20-9274-35AA9820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6CC-8A24-4D7B-A7A3-6638473C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27E73-D29F-4AA8-A619-B5A09222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E6237-E611-466C-92CF-8F23D5B32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E3898-4E72-4EBA-9254-9CDBE3EE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31/12/2024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D68E-2DE2-4B17-9D81-0D5B2EE7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D0EB9-6E0E-462C-BC69-BEC997F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09" cy="2731667"/>
            <a:chOff x="4238988" y="1735493"/>
            <a:chExt cx="7769509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09" cy="2731667"/>
              <a:chOff x="4369617" y="1754155"/>
              <a:chExt cx="7767758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62451892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 NGUYỄN VĂN HIẾU</a:t>
                </a:r>
                <a:endParaRPr lang="vi-VN" sz="29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359006" y="3711196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Quản Trị Kinh Doanh Tổng Hợp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2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 Dam van</dc:creator>
  <cp:lastModifiedBy>THUC</cp:lastModifiedBy>
  <cp:revision>39</cp:revision>
  <dcterms:created xsi:type="dcterms:W3CDTF">2023-07-03T08:27:57Z</dcterms:created>
  <dcterms:modified xsi:type="dcterms:W3CDTF">2024-12-31T02:47:46Z</dcterms:modified>
</cp:coreProperties>
</file>