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8967C7-4703-41EB-A35B-D09B0D1085C7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BCE4B6-D4A3-44D3-BFF8-1D4E7B4AF5CC}">
      <dgm:prSet/>
      <dgm:spPr/>
      <dgm:t>
        <a:bodyPr/>
        <a:lstStyle/>
        <a:p>
          <a:pPr algn="ctr"/>
          <a:endParaRPr lang="en-US"/>
        </a:p>
      </dgm:t>
    </dgm:pt>
    <dgm:pt modelId="{28344BDA-93BA-4D65-AC76-73E95C68FFB8}" type="parTrans" cxnId="{52B05923-BD63-46EE-82DE-B8CFAFFD4A43}">
      <dgm:prSet/>
      <dgm:spPr/>
      <dgm:t>
        <a:bodyPr/>
        <a:lstStyle/>
        <a:p>
          <a:pPr algn="ctr"/>
          <a:endParaRPr lang="en-US"/>
        </a:p>
      </dgm:t>
    </dgm:pt>
    <dgm:pt modelId="{2C3687E1-B8FA-4AA9-9B6A-192252BE0909}" type="sibTrans" cxnId="{52B05923-BD63-46EE-82DE-B8CFAFFD4A43}">
      <dgm:prSet/>
      <dgm:spPr/>
      <dgm:t>
        <a:bodyPr/>
        <a:lstStyle/>
        <a:p>
          <a:pPr algn="ctr"/>
          <a:endParaRPr lang="en-US"/>
        </a:p>
      </dgm:t>
    </dgm:pt>
    <dgm:pt modelId="{7B73408C-086A-4A85-B9E0-29F7506004F5}" type="pres">
      <dgm:prSet presAssocID="{9D8967C7-4703-41EB-A35B-D09B0D1085C7}" presName="Name0" presStyleCnt="0">
        <dgm:presLayoutVars>
          <dgm:chMax val="7"/>
          <dgm:chPref val="7"/>
          <dgm:dir/>
        </dgm:presLayoutVars>
      </dgm:prSet>
      <dgm:spPr/>
    </dgm:pt>
    <dgm:pt modelId="{072E932B-CF62-4FBC-81C3-E82D2E0ED2CA}" type="pres">
      <dgm:prSet presAssocID="{9D8967C7-4703-41EB-A35B-D09B0D1085C7}" presName="Name1" presStyleCnt="0"/>
      <dgm:spPr/>
    </dgm:pt>
    <dgm:pt modelId="{0E274696-2570-42EF-B085-375192C555E2}" type="pres">
      <dgm:prSet presAssocID="{2C3687E1-B8FA-4AA9-9B6A-192252BE0909}" presName="picture_1" presStyleCnt="0"/>
      <dgm:spPr/>
    </dgm:pt>
    <dgm:pt modelId="{014C5B3C-88FB-49F3-AAF6-7639832368B2}" type="pres">
      <dgm:prSet presAssocID="{2C3687E1-B8FA-4AA9-9B6A-192252BE0909}" presName="pictureRepeatNode" presStyleLbl="alignImgPlace1" presStyleIdx="0" presStyleCnt="1" custAng="0" custScaleX="167253" custScaleY="167180" custLinFactNeighborX="565" custLinFactNeighborY="-3728"/>
      <dgm:spPr/>
    </dgm:pt>
    <dgm:pt modelId="{A7ADA0FB-0A5C-4174-96DB-E293F305F2AE}" type="pres">
      <dgm:prSet presAssocID="{C7BCE4B6-D4A3-44D3-BFF8-1D4E7B4AF5CC}" presName="text_1" presStyleLbl="node1" presStyleIdx="0" presStyleCnt="0">
        <dgm:presLayoutVars>
          <dgm:bulletEnabled val="1"/>
        </dgm:presLayoutVars>
      </dgm:prSet>
      <dgm:spPr/>
    </dgm:pt>
  </dgm:ptLst>
  <dgm:cxnLst>
    <dgm:cxn modelId="{52B05923-BD63-46EE-82DE-B8CFAFFD4A43}" srcId="{9D8967C7-4703-41EB-A35B-D09B0D1085C7}" destId="{C7BCE4B6-D4A3-44D3-BFF8-1D4E7B4AF5CC}" srcOrd="0" destOrd="0" parTransId="{28344BDA-93BA-4D65-AC76-73E95C68FFB8}" sibTransId="{2C3687E1-B8FA-4AA9-9B6A-192252BE0909}"/>
    <dgm:cxn modelId="{ABF3A44B-F8C0-49C1-A8BC-FEDC36FF2780}" type="presOf" srcId="{9D8967C7-4703-41EB-A35B-D09B0D1085C7}" destId="{7B73408C-086A-4A85-B9E0-29F7506004F5}" srcOrd="0" destOrd="0" presId="urn:microsoft.com/office/officeart/2008/layout/CircularPictureCallout"/>
    <dgm:cxn modelId="{C049E16E-46A9-4BF1-8582-A66E323EAC6D}" type="presOf" srcId="{2C3687E1-B8FA-4AA9-9B6A-192252BE0909}" destId="{014C5B3C-88FB-49F3-AAF6-7639832368B2}" srcOrd="0" destOrd="0" presId="urn:microsoft.com/office/officeart/2008/layout/CircularPictureCallout"/>
    <dgm:cxn modelId="{38795EBA-3878-4C43-A34E-9F5161B72152}" type="presOf" srcId="{C7BCE4B6-D4A3-44D3-BFF8-1D4E7B4AF5CC}" destId="{A7ADA0FB-0A5C-4174-96DB-E293F305F2AE}" srcOrd="0" destOrd="0" presId="urn:microsoft.com/office/officeart/2008/layout/CircularPictureCallout"/>
    <dgm:cxn modelId="{5F1DF85D-13CA-4D98-B10F-A3031430C12F}" type="presParOf" srcId="{7B73408C-086A-4A85-B9E0-29F7506004F5}" destId="{072E932B-CF62-4FBC-81C3-E82D2E0ED2CA}" srcOrd="0" destOrd="0" presId="urn:microsoft.com/office/officeart/2008/layout/CircularPictureCallout"/>
    <dgm:cxn modelId="{8E0C67B4-77F3-4B4E-A2B2-364856414B8D}" type="presParOf" srcId="{072E932B-CF62-4FBC-81C3-E82D2E0ED2CA}" destId="{0E274696-2570-42EF-B085-375192C555E2}" srcOrd="0" destOrd="0" presId="urn:microsoft.com/office/officeart/2008/layout/CircularPictureCallout"/>
    <dgm:cxn modelId="{A27F0450-C2F6-492B-88CF-69D3DB30E4AF}" type="presParOf" srcId="{0E274696-2570-42EF-B085-375192C555E2}" destId="{014C5B3C-88FB-49F3-AAF6-7639832368B2}" srcOrd="0" destOrd="0" presId="urn:microsoft.com/office/officeart/2008/layout/CircularPictureCallout"/>
    <dgm:cxn modelId="{21F17F4F-4FB2-4251-815F-96B0268EA73F}" type="presParOf" srcId="{072E932B-CF62-4FBC-81C3-E82D2E0ED2CA}" destId="{A7ADA0FB-0A5C-4174-96DB-E293F305F2AE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4C5B3C-88FB-49F3-AAF6-7639832368B2}">
      <dsp:nvSpPr>
        <dsp:cNvPr id="0" name=""/>
        <dsp:cNvSpPr/>
      </dsp:nvSpPr>
      <dsp:spPr>
        <a:xfrm>
          <a:off x="213117" y="267210"/>
          <a:ext cx="2104354" cy="210343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ADA0FB-0A5C-4174-96DB-E293F305F2AE}">
      <dsp:nvSpPr>
        <dsp:cNvPr id="0" name=""/>
        <dsp:cNvSpPr/>
      </dsp:nvSpPr>
      <dsp:spPr>
        <a:xfrm>
          <a:off x="855566" y="1404837"/>
          <a:ext cx="805239" cy="41520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855566" y="1404837"/>
        <a:ext cx="805239" cy="415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F6E82-6DC2-400D-A23A-67DC01049E6F}" type="datetimeFigureOut">
              <a:rPr lang="en-US" smtClean="0"/>
              <a:t>05/06/2025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69EEE1-8F3C-4185-B2D1-51B26455C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184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8AD1C-14A2-4A0E-8965-1F343DFA25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4F327A-05B4-4CAC-BAF8-BB1A7B29B8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C48C2-8D2C-4125-B791-FD71BB93E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D71D-27F1-40C6-9CAB-DC61C61961B4}" type="datetimeFigureOut">
              <a:rPr lang="en-US" smtClean="0"/>
              <a:t>05/06/2025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7866A-C023-4842-9698-42C322082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79A66-0357-45E4-91CB-C67855A34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89BE-4A57-40E9-B250-E82D5E44C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549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C3C06-24B3-4115-BDD8-9D51434FF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7F51AB-1CB2-41F0-81FC-F206657782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34B7AE-084C-4EBB-93DF-601CCE3E3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D71D-27F1-40C6-9CAB-DC61C61961B4}" type="datetimeFigureOut">
              <a:rPr lang="en-US" smtClean="0"/>
              <a:t>05/06/2025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31C69-2268-4D42-8681-608D8EE25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9B3CC5-507E-4199-8099-0E3F3ACBA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89BE-4A57-40E9-B250-E82D5E44C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77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ED54FB-D473-4DA7-8F97-2D1495F42E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676156-D48C-4DF4-8055-ECEC60C431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F493C8-F312-43E8-887B-CB2795876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D71D-27F1-40C6-9CAB-DC61C61961B4}" type="datetimeFigureOut">
              <a:rPr lang="en-US" smtClean="0"/>
              <a:t>05/06/2025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7908F-842F-492B-9763-9A8B6AE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48B24-DA01-4999-A8EC-19B3A9557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89BE-4A57-40E9-B250-E82D5E44C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984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FC047-C79F-4E3B-BB18-5048C3D00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13D23-C769-4D08-A99F-05F2CFEE1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9672CB-C64A-4E32-AE9E-14FE91368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D71D-27F1-40C6-9CAB-DC61C61961B4}" type="datetimeFigureOut">
              <a:rPr lang="en-US" smtClean="0"/>
              <a:t>05/06/2025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855B1-1A0A-416A-95DA-8B3FD68B1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48641-8637-4CC2-B525-BB7CDE80B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89BE-4A57-40E9-B250-E82D5E44C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07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E5186-0D5A-44B6-B5B1-98BD91A7D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3FC7F-C21C-4B75-B807-9472DAC2AE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53C88-F7B4-4D9C-9E01-680216C7F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D71D-27F1-40C6-9CAB-DC61C61961B4}" type="datetimeFigureOut">
              <a:rPr lang="en-US" smtClean="0"/>
              <a:t>05/06/2025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5E356-4FB0-424B-B79A-DF641F41C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43EA6-81D1-419D-96E2-93C38A7C9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89BE-4A57-40E9-B250-E82D5E44C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181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69A94-41F0-4FD7-B8C8-C5D3A0853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D7BA6-7ADE-41BC-8B21-A274B180AC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F5EF6B-DB6C-4474-8332-2E87F09ABF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EE975C-E5B3-434D-A9BB-63B3B6650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D71D-27F1-40C6-9CAB-DC61C61961B4}" type="datetimeFigureOut">
              <a:rPr lang="en-US" smtClean="0"/>
              <a:t>05/06/2025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1D2168-8992-408B-A700-3D7AF5A2E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67C901-E896-4C60-A864-EAB1D425B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89BE-4A57-40E9-B250-E82D5E44C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9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F828A-0298-47F5-A834-ABE8D56BF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2F98E9-1838-419A-A287-6DA443B3D3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C45749-EE7D-481D-BD4D-6828D33075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6AF9F9-B7F9-4599-AD00-0019A2A24D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634F31-F42D-47BB-BFA5-E4FB8DB58B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A0969B-D809-496E-B987-E2F046235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D71D-27F1-40C6-9CAB-DC61C61961B4}" type="datetimeFigureOut">
              <a:rPr lang="en-US" smtClean="0"/>
              <a:t>05/06/2025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4FEE04-2D1D-4A9C-9148-BA01D3C87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9B045D-10AF-446E-92BF-6130C070B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89BE-4A57-40E9-B250-E82D5E44C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33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2E4B2-2CE7-490C-9FF5-9E887A3FD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091556-FF36-41F5-A46A-C27EC7953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D71D-27F1-40C6-9CAB-DC61C61961B4}" type="datetimeFigureOut">
              <a:rPr lang="en-US" smtClean="0"/>
              <a:t>05/06/2025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0D8DBF-43DD-4AA1-B893-637AD7338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D3F972-3C86-4787-9FD4-00D37344C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89BE-4A57-40E9-B250-E82D5E44C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87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F065ED-DD12-4E90-944F-428EF5ACD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D71D-27F1-40C6-9CAB-DC61C61961B4}" type="datetimeFigureOut">
              <a:rPr lang="en-US" smtClean="0"/>
              <a:t>05/06/2025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8C5276-0C23-4EB8-898F-28A963100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C50212-B4A0-4D86-822C-98768C009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89BE-4A57-40E9-B250-E82D5E44C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028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B8361-93FB-4569-ADC1-0A9770D4C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50E80-1C3C-4C2B-91BC-CF8EFC8D0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2368EB-6C50-466C-AD1A-46A44E88F0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367FFB-ACB5-43DD-A2CA-813241661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D71D-27F1-40C6-9CAB-DC61C61961B4}" type="datetimeFigureOut">
              <a:rPr lang="en-US" smtClean="0"/>
              <a:t>05/06/2025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1F1E35-085B-4E37-8936-5BB12EA57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3A6D4F-9971-4BCF-928B-67D4413B7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89BE-4A57-40E9-B250-E82D5E44C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888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6C4CF-165E-40D0-9F1B-BFB98B5C3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FDB097-FE89-43DE-BBD0-847891E543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687078-9E04-4110-B48F-35E02DAAB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B85063-9846-48A2-8B5A-7AC4655B9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D71D-27F1-40C6-9CAB-DC61C61961B4}" type="datetimeFigureOut">
              <a:rPr lang="en-US" smtClean="0"/>
              <a:t>05/06/2025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3680A-3CA4-4546-A9B1-C92212F64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087C27-4B97-4D06-AF87-B488E8173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89BE-4A57-40E9-B250-E82D5E44C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87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6AB8AC-A024-4B3D-ACCB-816306100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9EC881-04C8-4184-B532-C8F53F32C5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81FBB-D838-43EC-84CB-59AB77A113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6D71D-27F1-40C6-9CAB-DC61C61961B4}" type="datetimeFigureOut">
              <a:rPr lang="en-US" smtClean="0"/>
              <a:t>05/06/2025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1168F-5E99-485C-AFC8-EC6DA0CCE3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8B23BA-5D31-4C13-9CE5-4FAFA57142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789BE-4A57-40E9-B250-E82D5E44C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033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5CA89C7-09EA-41CF-BF3F-31D6AB0B916A}"/>
              </a:ext>
            </a:extLst>
          </p:cNvPr>
          <p:cNvGrpSpPr/>
          <p:nvPr/>
        </p:nvGrpSpPr>
        <p:grpSpPr>
          <a:xfrm>
            <a:off x="4266981" y="1735493"/>
            <a:ext cx="7769509" cy="2731667"/>
            <a:chOff x="4238988" y="1735493"/>
            <a:chExt cx="7769509" cy="2731667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EC5355AF-BAB6-412C-9CB2-04EF479A69CD}"/>
                </a:ext>
              </a:extLst>
            </p:cNvPr>
            <p:cNvGrpSpPr/>
            <p:nvPr/>
          </p:nvGrpSpPr>
          <p:grpSpPr>
            <a:xfrm>
              <a:off x="4238988" y="1735493"/>
              <a:ext cx="7769509" cy="2731667"/>
              <a:chOff x="4369617" y="1754155"/>
              <a:chExt cx="7767758" cy="2731667"/>
            </a:xfrm>
          </p:grpSpPr>
          <p:graphicFrame>
            <p:nvGraphicFramePr>
              <p:cNvPr id="14" name="Diagram 13">
                <a:extLst>
                  <a:ext uri="{FF2B5EF4-FFF2-40B4-BE49-F238E27FC236}">
                    <a16:creationId xmlns:a16="http://schemas.microsoft.com/office/drawing/2014/main" id="{272F0E0B-6A84-427F-A83F-EC1A34E42AAF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911993905"/>
                  </p:ext>
                </p:extLst>
              </p:nvPr>
            </p:nvGraphicFramePr>
            <p:xfrm>
              <a:off x="4369617" y="1754155"/>
              <a:ext cx="2515806" cy="2731667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2A722D1-51D0-4C79-A2A3-208C83ED66D5}"/>
                  </a:ext>
                </a:extLst>
              </p:cNvPr>
              <p:cNvSpPr txBox="1"/>
              <p:nvPr/>
            </p:nvSpPr>
            <p:spPr>
              <a:xfrm>
                <a:off x="6575649" y="2140848"/>
                <a:ext cx="5534024" cy="5386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vi-VN" sz="2900" b="1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TRẦN PHƯƠNG ANH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59E6C1F-C54E-4DCF-9562-CDF07643B54C}"/>
                  </a:ext>
                </a:extLst>
              </p:cNvPr>
              <p:cNvSpPr txBox="1"/>
              <p:nvPr/>
            </p:nvSpPr>
            <p:spPr>
              <a:xfrm>
                <a:off x="6674497" y="3077681"/>
                <a:ext cx="5462878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600" i="1" u="sng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Chuyên Ngành:</a:t>
                </a:r>
                <a:r>
                  <a:rPr lang="en-US" sz="2600" u="sng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7A1A29B-B934-4514-9585-3D740C490DD8}"/>
                </a:ext>
              </a:extLst>
            </p:cNvPr>
            <p:cNvSpPr txBox="1"/>
            <p:nvPr/>
          </p:nvSpPr>
          <p:spPr>
            <a:xfrm>
              <a:off x="6359006" y="3711196"/>
              <a:ext cx="54628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Quản Trị Kinh Doanh Tổng Hợp</a:t>
              </a:r>
              <a:endParaRPr lang="vi-VN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1327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12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Thuc</dc:creator>
  <cp:lastModifiedBy>Admin</cp:lastModifiedBy>
  <cp:revision>19</cp:revision>
  <dcterms:created xsi:type="dcterms:W3CDTF">2024-05-23T06:43:21Z</dcterms:created>
  <dcterms:modified xsi:type="dcterms:W3CDTF">2025-06-05T10:50:09Z</dcterms:modified>
</cp:coreProperties>
</file>