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87" autoAdjust="0"/>
  </p:normalViewPr>
  <p:slideViewPr>
    <p:cSldViewPr>
      <p:cViewPr>
        <p:scale>
          <a:sx n="75" d="100"/>
          <a:sy n="75" d="100"/>
        </p:scale>
        <p:origin x="-114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59740" y="241852"/>
            <a:ext cx="822451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10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1603513" y="553114"/>
            <a:ext cx="70832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i="1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4520" cy="4563745"/>
          </a:xfrm>
        </p:spPr>
        <p:txBody>
          <a:bodyPr lIns="0" tIns="0" rIns="0" bIns="0"/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600200" y="533400"/>
            <a:ext cx="7162800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9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1603513" y="559904"/>
            <a:ext cx="71594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603513" y="209490"/>
            <a:ext cx="7159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b="1" i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XÂY DỰNG</a:t>
            </a: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90261" y="569844"/>
            <a:ext cx="7159487" cy="0"/>
          </a:xfrm>
          <a:prstGeom prst="line">
            <a:avLst/>
          </a:prstGeom>
          <a:ln w="127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9739" y="1565147"/>
            <a:ext cx="8224520" cy="4563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66328" y="6386203"/>
            <a:ext cx="229234" cy="203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r">
        <a:defRPr sz="2000" b="0" baseline="0">
          <a:latin typeface="Tahoma" pitchFamily="34" charset="0"/>
          <a:ea typeface="+mj-ea"/>
          <a:cs typeface="Tahoma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 smtClean="0">
                <a:latin typeface="Tahoma" pitchFamily="34" charset="0"/>
                <a:cs typeface="Tahoma" pitchFamily="34" charset="0"/>
              </a:rPr>
              <a:t>Chương</a:t>
            </a: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I</a:t>
            </a:r>
            <a:endParaRPr lang="en-US" sz="3800" b="1" dirty="0" smtClean="0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NHỮNG VẤN ĐỀ CHUNG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33675"/>
      </p:ext>
    </p:ext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85800"/>
            <a:ext cx="8378825" cy="52445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phải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tạo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nghiệp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môn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huống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may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xảy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luôn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xảy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cứ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hỏng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hóc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lỗi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nào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Trước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cứ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dấu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ngay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lập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chỉ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được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kiểm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chữa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–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Vệ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sinh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mỗi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lần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87491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Vai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trò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cs typeface="Tahoma" pitchFamily="34" charset="0"/>
              </a:rPr>
              <a:t>trình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98291"/>
            <a:ext cx="4873625" cy="4264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chỉ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nhịp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còn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đảm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bảo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thậm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trở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quyết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đại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42" name="Picture 2" descr="D:\MYWORK\HSGD_VUVANNHAN\MAYXAYDUNG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402858"/>
            <a:ext cx="3111928" cy="233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MYWORK\HSGD_VUVANNHAN\MAYXAYDUNG\tải xuố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3886200"/>
            <a:ext cx="3505198" cy="190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1.2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219200"/>
            <a:ext cx="3349625" cy="3914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tabLst>
                <a:tab pos="355600" algn="l"/>
              </a:tabLst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Theo </a:t>
            </a:r>
            <a:r>
              <a:rPr lang="en-US" sz="2400" b="1" i="1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endParaRPr lang="en-US" sz="2400" b="1" i="1" dirty="0" smtClean="0">
              <a:latin typeface="Tahoma" pitchFamily="34" charset="0"/>
              <a:cs typeface="Tahoma" pitchFamily="34" charset="0"/>
            </a:endParaRPr>
          </a:p>
          <a:p>
            <a:pPr algn="just">
              <a:tabLst>
                <a:tab pos="355600" algn="l"/>
              </a:tabLst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thường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tổ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Diezel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phát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…vv. 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1266" name="Picture 2" descr="D:\MYWORK\HSGD_VUVANNHAN\MAYXAYDUNG\tải xuống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24765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MYWORK\HSGD_VUVANNHAN\MAYXAYDUNG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2199845"/>
            <a:ext cx="2749550" cy="195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MYWORK\HSGD_VUVANNHAN\MAYXAYDUNG\tải xuống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07" y="4149796"/>
            <a:ext cx="3534592" cy="161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MYWORK\HSGD_VUVANNHAN\MAYXAYDUNG\images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924" y="4648200"/>
            <a:ext cx="2739076" cy="154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56822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762000"/>
            <a:ext cx="6016625" cy="398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khai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than,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nghiền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sàng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sỏi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quặng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</a:t>
            </a: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thép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vụ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uốn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kéo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D:\MYWORK\HSGD_VUVANNHAN\MAYXAYDUNG\tải xuống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3373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MYWORK\HSGD_VUVANNHAN\MAYXAYDUNG\day-chuyen-nghien-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4300092"/>
            <a:ext cx="3440201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MYWORK\HSGD_VUVANNHAN\MAYXAYDUNG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00" y="4300092"/>
            <a:ext cx="3447256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MYWORK\HSGD_VUVANNHAN\MAYXAYDUNG\tải xuống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71317"/>
            <a:ext cx="2490219" cy="144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334908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4416425" cy="5431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nền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đóng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ép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khoan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cọc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nhồi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bấc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thấm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...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ray,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thảm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BTN,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cầu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….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dùng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bêtông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suất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gạch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ngói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xi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....</a:t>
            </a:r>
          </a:p>
        </p:txBody>
      </p:sp>
      <p:pic>
        <p:nvPicPr>
          <p:cNvPr id="13314" name="Picture 2" descr="D:\MYWORK\HSGD_VUVANNHAN\MAYXAYDUNG\tải xuống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77598"/>
            <a:ext cx="3352800" cy="18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MYWORK\HSGD_VUVANNHAN\MAYXAYDUNG\tải xuống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352800" cy="213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MYWORK\HSGD_VUVANNHAN\MAYXAYDUNG\tải xuống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952999"/>
            <a:ext cx="25908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60437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64898"/>
            <a:ext cx="8378825" cy="2659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theo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nguồn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dẫn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;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thức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di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lốp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xích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sắt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...; </a:t>
            </a: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Theo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thuỷ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lực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nén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từ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…)</a:t>
            </a:r>
          </a:p>
        </p:txBody>
      </p:sp>
    </p:spTree>
    <p:extLst>
      <p:ext uri="{BB962C8B-B14F-4D97-AF65-F5344CB8AC3E}">
        <p14:creationId xmlns:p14="http://schemas.microsoft.com/office/powerpoint/2010/main" val="3698861322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lvl="1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1.3.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An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toàn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5559425" cy="5010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nguyên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chính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tốt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hoàn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chỉnh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	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đã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hư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hỏng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cân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ổn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định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bị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che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chắn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nguy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hiểm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Sự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tai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điện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ánh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sáng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Do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người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 </a:t>
            </a:r>
          </a:p>
          <a:p>
            <a:pPr algn="just">
              <a:lnSpc>
                <a:spcPct val="114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Thiếu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sót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quản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4338" name="Picture 2" descr="D:\MYWORK\HSGD_VUVANNHAN\MAYXAYDUNG\tải xuống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5" y="1142998"/>
            <a:ext cx="2817815" cy="187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MYWORK\HSGD_VUVANNHAN\MAYXAYDUNG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105150"/>
            <a:ext cx="236219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MYWORK\HSGD_VUVANNHAN\MAYXAYDUNG\14_7_1335091791_93_977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8342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840329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0" y="685800"/>
            <a:ext cx="860234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1.4.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yếu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ảnh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hưởng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đến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hành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1143000"/>
            <a:ext cx="8378825" cy="2611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Về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tính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Tính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hay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nl-NL" sz="2400" dirty="0">
                <a:latin typeface="Tahoma" pitchFamily="34" charset="0"/>
                <a:cs typeface="Tahoma" pitchFamily="34" charset="0"/>
                <a:sym typeface="Symbol"/>
              </a:rPr>
              <a:t>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nl-NL" sz="2400" dirty="0">
                <a:latin typeface="Tahoma" pitchFamily="34" charset="0"/>
                <a:cs typeface="Tahoma" pitchFamily="34" charset="0"/>
                <a:sym typeface="Symbol"/>
              </a:rPr>
              <a:t>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Chiều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sâu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đất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Cự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chuyển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hạn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851004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I: </a:t>
            </a:r>
            <a:r>
              <a:rPr lang="en-US" sz="1800" spc="-5" dirty="0" err="1" smtClean="0"/>
              <a:t>Những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vấn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đề</a:t>
            </a:r>
            <a:r>
              <a:rPr lang="en-US" sz="1800" spc="-5" dirty="0" smtClean="0"/>
              <a:t> </a:t>
            </a:r>
            <a:r>
              <a:rPr lang="en-US" sz="1800" spc="-5" dirty="0" err="1" smtClean="0"/>
              <a:t>chung</a:t>
            </a:r>
            <a:endParaRPr sz="1800" spc="-5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84175" y="685800"/>
            <a:ext cx="8378825" cy="39411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b="1" i="1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b="1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b="1" i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: </a:t>
            </a:r>
            <a:r>
              <a:rPr lang="nl-NL" sz="2400" dirty="0" smtClean="0">
                <a:latin typeface="Tahoma" pitchFamily="34" charset="0"/>
                <a:cs typeface="Tahoma" pitchFamily="34" charset="0"/>
              </a:rPr>
              <a:t>Điều kiện thi công bao gồm: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 smtClean="0">
                <a:latin typeface="Tahoma" pitchFamily="34" charset="0"/>
                <a:cs typeface="Tahoma" pitchFamily="34" charset="0"/>
              </a:rPr>
              <a:t>+ Loại đất (mềm hay cứng, lẫn đá hay không...).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 smtClean="0">
                <a:latin typeface="Tahoma" pitchFamily="34" charset="0"/>
                <a:cs typeface="Tahoma" pitchFamily="34" charset="0"/>
              </a:rPr>
              <a:t>+ </a:t>
            </a:r>
            <a:r>
              <a:rPr lang="nl-NL" sz="2400" dirty="0">
                <a:latin typeface="Tahoma" pitchFamily="34" charset="0"/>
                <a:cs typeface="Tahoma" pitchFamily="34" charset="0"/>
              </a:rPr>
              <a:t>Điều kiện địa chất thủy văn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nl-NL" sz="2400" dirty="0">
                <a:latin typeface="Tahoma" pitchFamily="34" charset="0"/>
                <a:cs typeface="Tahoma" pitchFamily="34" charset="0"/>
              </a:rPr>
              <a:t>+ Điều kiện thoát nước mặt.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dốc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mặt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đường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địa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v.v...)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hậu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(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mưa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nắng,gió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nhiệt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độ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,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sương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mù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v.v...)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+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cung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cấp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liệu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392412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C474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654</Words>
  <Application>Microsoft Office PowerPoint</Application>
  <PresentationFormat>On-screen Show 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  <vt:lpstr>MÁY XÂY DỰNG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GIÔÙI THIEÄU  VEÀ MICROSOFT POWER POINT 2000.</dc:title>
  <dc:creator>pc16</dc:creator>
  <cp:lastModifiedBy>Admin</cp:lastModifiedBy>
  <cp:revision>42</cp:revision>
  <dcterms:created xsi:type="dcterms:W3CDTF">2016-06-11T07:57:10Z</dcterms:created>
  <dcterms:modified xsi:type="dcterms:W3CDTF">2016-06-16T07:32:17Z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2011-10-02T00:00:00Z</vt:filetime>
  </property>
  <property fmtid="{D5CDD505-2E9C-101B-9397-08002B2CF9AE}" pid="3" name="Creator">
    <vt:lpwstr>Acrobat PDFMaker 8.1 for PowerPoint</vt:lpwstr>
  </property>
  <property fmtid="{D5CDD505-2E9C-101B-9397-08002B2CF9AE}" pid="4" name="LastSaved">
    <vt:filetime>2016-06-11T00:00:00Z</vt:filetime>
  </property>
</Properties>
</file>