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7" r:id="rId3"/>
    <p:sldId id="268" r:id="rId4"/>
    <p:sldId id="269" r:id="rId5"/>
    <p:sldId id="271" r:id="rId6"/>
    <p:sldId id="272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87" autoAdjust="0"/>
  </p:normalViewPr>
  <p:slideViewPr>
    <p:cSldViewPr>
      <p:cViewPr>
        <p:scale>
          <a:sx n="75" d="100"/>
          <a:sy n="75" d="100"/>
        </p:scale>
        <p:origin x="-1140" y="1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59740" y="241852"/>
            <a:ext cx="822451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10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1603513" y="553114"/>
            <a:ext cx="70832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i="1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4520" cy="4563745"/>
          </a:xfrm>
        </p:spPr>
        <p:txBody>
          <a:bodyPr lIns="0" tIns="0" rIns="0" bIns="0"/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600200" y="533400"/>
            <a:ext cx="7162800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9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1603513" y="559904"/>
            <a:ext cx="71594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603513" y="209490"/>
            <a:ext cx="7159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b="1" i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XÂY DỰNG</a:t>
            </a: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90261" y="569844"/>
            <a:ext cx="7159487" cy="0"/>
          </a:xfrm>
          <a:prstGeom prst="line">
            <a:avLst/>
          </a:prstGeom>
          <a:ln w="127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9739" y="1565147"/>
            <a:ext cx="8224520" cy="4563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66328" y="6386203"/>
            <a:ext cx="229234" cy="203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r">
        <a:defRPr sz="2000" b="0" baseline="0">
          <a:latin typeface="Tahoma" pitchFamily="34" charset="0"/>
          <a:ea typeface="+mj-ea"/>
          <a:cs typeface="Tahoma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MÁY XÂY DỰNG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15h – GV: VŨ VĂN NHÂN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40424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4416425" cy="5431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khoan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nhồi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...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ray,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BTN,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….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ngói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xi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....</a:t>
            </a:r>
          </a:p>
        </p:txBody>
      </p:sp>
      <p:pic>
        <p:nvPicPr>
          <p:cNvPr id="13314" name="Picture 2" descr="D:\MYWORK\HSGD_VUVANNHAN\MAYXAYDUNG\tải xuống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77598"/>
            <a:ext cx="3352800" cy="18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MYWORK\HSGD_VUVANNHAN\MAYXAYDUNG\tải xuống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352800" cy="213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MYWORK\HSGD_VUVANNHAN\MAYXAYDUNG\tải xuống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952999"/>
            <a:ext cx="25908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6043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8378825" cy="2659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theo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nguồn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;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di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lốp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xích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...; 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…)</a:t>
            </a:r>
          </a:p>
        </p:txBody>
      </p:sp>
    </p:spTree>
    <p:extLst>
      <p:ext uri="{BB962C8B-B14F-4D97-AF65-F5344CB8AC3E}">
        <p14:creationId xmlns:p14="http://schemas.microsoft.com/office/powerpoint/2010/main" val="369886132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1.3.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An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5559425" cy="5010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chính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chỉnh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hỏng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ổn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định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che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chắn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hiểm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sáng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Do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 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sót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4338" name="Picture 2" descr="D:\MYWORK\HSGD_VUVANNHAN\MAYXAYDUNG\tải xuống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5" y="1142998"/>
            <a:ext cx="2817815" cy="187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MYWORK\HSGD_VUVANNHAN\MAYXAYDUNG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105150"/>
            <a:ext cx="236219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MYWORK\HSGD_VUVANNHAN\MAYXAYDUNG\14_7_1335091791_93_977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8342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8403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1.4.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ảnh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hưởng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8378825" cy="37733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Tính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VD: </a:t>
            </a:r>
            <a:r>
              <a:rPr lang="en-US" sz="2000" i="1" u="sng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000" i="1" u="sng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u="sng" dirty="0" err="1" smtClean="0">
                <a:latin typeface="Tahoma" pitchFamily="34" charset="0"/>
                <a:cs typeface="Tahoma" pitchFamily="34" charset="0"/>
              </a:rPr>
              <a:t>tác</a:t>
            </a:r>
            <a:r>
              <a:rPr lang="en-US" sz="2000" i="1" u="sng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u="sng" dirty="0" err="1" smtClean="0">
                <a:latin typeface="Tahoma" pitchFamily="34" charset="0"/>
                <a:cs typeface="Tahoma" pitchFamily="34" charset="0"/>
              </a:rPr>
              <a:t>đất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đào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hay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đắp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?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Chiều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sâu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đất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?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Cự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ly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?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Khối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thời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hạn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000" i="1" dirty="0" smtClean="0">
                <a:latin typeface="Tahoma" pitchFamily="34" charset="0"/>
                <a:cs typeface="Tahoma" pitchFamily="34" charset="0"/>
              </a:rPr>
              <a:t>?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i="1" dirty="0">
                <a:latin typeface="Tahoma" pitchFamily="34" charset="0"/>
                <a:cs typeface="Tahoma" pitchFamily="34" charset="0"/>
              </a:rPr>
              <a:t>VD: </a:t>
            </a:r>
            <a:r>
              <a:rPr lang="en-US" sz="2000" i="1" u="sng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000" i="1" u="sng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u="sng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000" i="1" u="sng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i="1" u="sng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000" i="1" dirty="0">
                <a:latin typeface="Tahoma" pitchFamily="34" charset="0"/>
                <a:cs typeface="Tahoma" pitchFamily="34" charset="0"/>
              </a:rPr>
              <a:t>: </a:t>
            </a:r>
            <a:r>
              <a:rPr lang="nl-NL" sz="2000" dirty="0" smtClean="0">
                <a:latin typeface="Tahoma" pitchFamily="34" charset="0"/>
                <a:cs typeface="Tahoma" pitchFamily="34" charset="0"/>
              </a:rPr>
              <a:t>Loại đất? Điều </a:t>
            </a:r>
            <a:r>
              <a:rPr lang="nl-NL" sz="2000" dirty="0">
                <a:latin typeface="Tahoma" pitchFamily="34" charset="0"/>
                <a:cs typeface="Tahoma" pitchFamily="34" charset="0"/>
              </a:rPr>
              <a:t>kiện địa chất thủy </a:t>
            </a:r>
            <a:r>
              <a:rPr lang="nl-NL" sz="2000" dirty="0" smtClean="0">
                <a:latin typeface="Tahoma" pitchFamily="34" charset="0"/>
                <a:cs typeface="Tahoma" pitchFamily="34" charset="0"/>
              </a:rPr>
              <a:t>văn?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địa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hình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?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hậu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?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.</a:t>
            </a:r>
          </a:p>
          <a:p>
            <a:pPr marL="342900" indent="-342900" algn="just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thuật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endParaRPr lang="en-US" sz="2000" i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5100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85800"/>
            <a:ext cx="8378825" cy="4801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phải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tạo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môn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huống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may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xảy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Trước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cứ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dấu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ngay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lập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chỉ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chữa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Vệ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sinh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mỗi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8749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 smtClean="0">
                <a:latin typeface="Tahoma" pitchFamily="34" charset="0"/>
                <a:cs typeface="Tahoma" pitchFamily="34" charset="0"/>
              </a:rPr>
              <a:t>Chương</a:t>
            </a: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 I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NHỮNG VẤN ĐỀ CHUNG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3367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MYWORK\HSGD_VUVANNHAN\MAYXAYDUNG\tải xuống (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181100"/>
            <a:ext cx="2489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MYWORK\HSGD_VUVANNHAN\MAYXAYDUNG\tải xuống (3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962400"/>
            <a:ext cx="2594139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78030"/>
            <a:ext cx="4495799" cy="327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24" y="1142087"/>
            <a:ext cx="439102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Curved Connector 11"/>
          <p:cNvCxnSpPr/>
          <p:nvPr/>
        </p:nvCxnSpPr>
        <p:spPr>
          <a:xfrm>
            <a:off x="3530600" y="2380337"/>
            <a:ext cx="2489200" cy="2344063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Callout 14"/>
          <p:cNvSpPr/>
          <p:nvPr/>
        </p:nvSpPr>
        <p:spPr>
          <a:xfrm>
            <a:off x="5425436" y="2110016"/>
            <a:ext cx="2423164" cy="961568"/>
          </a:xfrm>
          <a:prstGeom prst="wedgeEllipseCallout">
            <a:avLst>
              <a:gd name="adj1" fmla="val -76661"/>
              <a:gd name="adj2" fmla="val 86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NĂNG SUẤT, THỜI GIAN???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3678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5425436" y="2110016"/>
            <a:ext cx="2423164" cy="961568"/>
          </a:xfrm>
          <a:prstGeom prst="wedgeEllipseCallout">
            <a:avLst>
              <a:gd name="adj1" fmla="val -57793"/>
              <a:gd name="adj2" fmla="val 1232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CHẤT LƯỢNG???</a:t>
            </a:r>
            <a:endParaRPr lang="en-US" b="1" i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D:\MYWORK\HSGD_VUVANNHAN\MAYXAYDUNG\images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0" y="137160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MYWORK\HSGD_VUVANNHAN\MAYXAYDUNG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35" y="4038600"/>
            <a:ext cx="3261364" cy="232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Curved Connector 3"/>
          <p:cNvCxnSpPr/>
          <p:nvPr/>
        </p:nvCxnSpPr>
        <p:spPr>
          <a:xfrm rot="16200000" flipH="1">
            <a:off x="3897942" y="3044507"/>
            <a:ext cx="2286002" cy="1378588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8575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2286000" y="4495800"/>
            <a:ext cx="2423164" cy="961568"/>
          </a:xfrm>
          <a:prstGeom prst="wedgeEllipseCallout">
            <a:avLst>
              <a:gd name="adj1" fmla="val 57511"/>
              <a:gd name="adj2" fmla="val -13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AN TOÀN???</a:t>
            </a:r>
            <a:endParaRPr lang="en-US" b="1" i="1" dirty="0">
              <a:solidFill>
                <a:srgbClr val="FF0000"/>
              </a:solidFill>
            </a:endParaRPr>
          </a:p>
        </p:txBody>
      </p:sp>
      <p:cxnSp>
        <p:nvCxnSpPr>
          <p:cNvPr id="4" name="Curved Connector 3"/>
          <p:cNvCxnSpPr>
            <a:stCxn id="12" idx="3"/>
            <a:endCxn id="14" idx="1"/>
          </p:cNvCxnSpPr>
          <p:nvPr/>
        </p:nvCxnSpPr>
        <p:spPr>
          <a:xfrm>
            <a:off x="3975100" y="2590799"/>
            <a:ext cx="1739900" cy="1566198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 descr="D:\MYWORK\HSGD_VUVANNHAN\MAYXAYDUNG\tải xuống (3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295399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MYWORK\HSGD_VUVANNHAN\MAYXAYDUNG\He 2014 0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57400"/>
            <a:ext cx="3124200" cy="419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25723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2286000" y="4495800"/>
            <a:ext cx="2423164" cy="961568"/>
          </a:xfrm>
          <a:prstGeom prst="wedgeEllipseCallout">
            <a:avLst>
              <a:gd name="adj1" fmla="val 57511"/>
              <a:gd name="adj2" fmla="val -13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???</a:t>
            </a:r>
            <a:endParaRPr lang="en-US" b="1" i="1" dirty="0">
              <a:solidFill>
                <a:srgbClr val="FF0000"/>
              </a:solidFill>
            </a:endParaRPr>
          </a:p>
        </p:txBody>
      </p:sp>
      <p:cxnSp>
        <p:nvCxnSpPr>
          <p:cNvPr id="4" name="Curved Connector 3"/>
          <p:cNvCxnSpPr/>
          <p:nvPr/>
        </p:nvCxnSpPr>
        <p:spPr>
          <a:xfrm>
            <a:off x="3975100" y="2590799"/>
            <a:ext cx="1739900" cy="1566198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D:\MYWORK\HSGD_VUVANNHAN\MAYXAYDUNG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1371600"/>
            <a:ext cx="33511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MYWORK\HSGD_VUVANNHAN\MAYXAYDUNG\images1045848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1676400"/>
            <a:ext cx="3073401" cy="466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70617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98291"/>
            <a:ext cx="8226425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nhịp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>
                <a:latin typeface="Tahoma" pitchFamily="34" charset="0"/>
                <a:cs typeface="Tahoma" pitchFamily="34" charset="0"/>
              </a:rPr>
              <a:t>Đ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an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động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quyết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đại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1.2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19200"/>
            <a:ext cx="3349625" cy="3914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Theo </a:t>
            </a:r>
            <a:r>
              <a:rPr lang="en-US" sz="2400" b="1" i="1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endParaRPr lang="en-US" sz="2400" b="1" i="1" dirty="0" smtClean="0">
              <a:latin typeface="Tahoma" pitchFamily="34" charset="0"/>
              <a:cs typeface="Tahoma" pitchFamily="34" charset="0"/>
            </a:endParaRPr>
          </a:p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tổ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Diezel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…vv. 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1266" name="Picture 2" descr="D:\MYWORK\HSGD_VUVANNHAN\MAYXAYDUNG\tải xuống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24765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MYWORK\HSGD_VUVANNHAN\MAYXAYDUNG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2199845"/>
            <a:ext cx="2749550" cy="195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MYWORK\HSGD_VUVANNHAN\MAYXAYDUNG\tải xuống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07" y="4149796"/>
            <a:ext cx="3534592" cy="161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MYWORK\HSGD_VUVANNHAN\MAYXAYDUNG\images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924" y="4648200"/>
            <a:ext cx="2739076" cy="154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568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762000"/>
            <a:ext cx="6016625" cy="398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khai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than,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sỏi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thép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uốn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kéo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D:\MYWORK\HSGD_VUVANNHAN\MAYXAYDUNG\tải xuống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3373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MYWORK\HSGD_VUVANNHAN\MAYXAYDUNG\day-chuyen-nghien-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4300092"/>
            <a:ext cx="3440201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MYWORK\HSGD_VUVANNHAN\MAYXAYDUNG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00" y="4300092"/>
            <a:ext cx="3447256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MYWORK\HSGD_VUVANNHAN\MAYXAYDUNG\tải xuống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71317"/>
            <a:ext cx="2490219" cy="144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33490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C474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693</Words>
  <Application>Microsoft Office PowerPoint</Application>
  <PresentationFormat>On-screen Show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GIÔÙI THIEÄU  VEÀ MICROSOFT POWER POINT 2000.</dc:title>
  <dc:creator>pc16</dc:creator>
  <cp:lastModifiedBy>Admin</cp:lastModifiedBy>
  <cp:revision>53</cp:revision>
  <dcterms:created xsi:type="dcterms:W3CDTF">2016-06-11T07:57:10Z</dcterms:created>
  <dcterms:modified xsi:type="dcterms:W3CDTF">2016-10-18T01:10:13Z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2011-10-02T00:00:00Z</vt:filetime>
  </property>
  <property fmtid="{D5CDD505-2E9C-101B-9397-08002B2CF9AE}" pid="3" name="Creator">
    <vt:lpwstr>Acrobat PDFMaker 8.1 for PowerPoint</vt:lpwstr>
  </property>
  <property fmtid="{D5CDD505-2E9C-101B-9397-08002B2CF9AE}" pid="4" name="LastSaved">
    <vt:filetime>2016-06-11T00:00:00Z</vt:filetime>
  </property>
</Properties>
</file>