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67" r:id="rId3"/>
    <p:sldId id="268" r:id="rId4"/>
    <p:sldId id="269" r:id="rId5"/>
    <p:sldId id="271" r:id="rId6"/>
    <p:sldId id="272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687" autoAdjust="0"/>
  </p:normalViewPr>
  <p:slideViewPr>
    <p:cSldViewPr>
      <p:cViewPr>
        <p:scale>
          <a:sx n="75" d="100"/>
          <a:sy n="75" d="100"/>
        </p:scale>
        <p:origin x="-276" y="1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 hasCustomPrompt="1"/>
          </p:nvPr>
        </p:nvSpPr>
        <p:spPr>
          <a:xfrm>
            <a:off x="459740" y="241852"/>
            <a:ext cx="822451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1" baseline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10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/>
          <p:cNvCxnSpPr/>
          <p:nvPr userDrawn="1"/>
        </p:nvCxnSpPr>
        <p:spPr>
          <a:xfrm>
            <a:off x="1603513" y="553114"/>
            <a:ext cx="7083287" cy="0"/>
          </a:xfrm>
          <a:prstGeom prst="line">
            <a:avLst/>
          </a:prstGeom>
          <a:ln w="12700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383540" y="228600"/>
            <a:ext cx="8376919" cy="307777"/>
          </a:xfrm>
        </p:spPr>
        <p:txBody>
          <a:bodyPr lIns="0" tIns="0" rIns="0" bIns="0"/>
          <a:lstStyle>
            <a:lvl1pPr>
              <a:defRPr sz="2000" b="1" i="1" baseline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i="1" dirty="0" smtClean="0"/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762000"/>
            <a:ext cx="8224520" cy="4563745"/>
          </a:xfrm>
        </p:spPr>
        <p:txBody>
          <a:bodyPr lIns="0" tIns="0" rIns="0" bIns="0"/>
          <a:lstStyle>
            <a:lvl1pPr>
              <a:defRPr sz="2800" b="0" i="0">
                <a:solidFill>
                  <a:srgbClr val="00B05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600200" y="533400"/>
            <a:ext cx="7162800" cy="0"/>
          </a:xfrm>
          <a:prstGeom prst="line">
            <a:avLst/>
          </a:prstGeom>
          <a:ln w="12700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383540" y="228600"/>
            <a:ext cx="8376919" cy="307777"/>
          </a:xfrm>
        </p:spPr>
        <p:txBody>
          <a:bodyPr lIns="0" tIns="0" rIns="0" bIns="0"/>
          <a:lstStyle>
            <a:lvl1pPr>
              <a:defRPr sz="2000" b="1" i="1" baseline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6/21/2016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9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 userDrawn="1"/>
        </p:nvCxnSpPr>
        <p:spPr>
          <a:xfrm>
            <a:off x="1603513" y="559904"/>
            <a:ext cx="7159487" cy="0"/>
          </a:xfrm>
          <a:prstGeom prst="line">
            <a:avLst/>
          </a:prstGeom>
          <a:ln w="12700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6/21/2016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8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1603513" y="209490"/>
            <a:ext cx="7159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000" b="1" i="1" baseline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XÂY DỰNG</a:t>
            </a:r>
            <a:endParaRPr lang="en-US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590261" y="569844"/>
            <a:ext cx="7159487" cy="0"/>
          </a:xfrm>
          <a:prstGeom prst="line">
            <a:avLst/>
          </a:prstGeom>
          <a:ln w="127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C00000"/>
                </a:solidFill>
                <a:latin typeface="Tahoma"/>
                <a:cs typeface="Tahoma"/>
              </a:defRPr>
            </a:lvl1pPr>
          </a:lstStyle>
          <a:p>
            <a:r>
              <a:rPr lang="en-US" dirty="0" smtClean="0"/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9739" y="1565147"/>
            <a:ext cx="8224520" cy="4563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00B05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203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66328" y="6386203"/>
            <a:ext cx="229234" cy="203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8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</p:sldLayoutIdLst>
  <p:txStyles>
    <p:titleStyle>
      <a:lvl1pPr algn="r">
        <a:defRPr sz="2000" b="0" baseline="0">
          <a:latin typeface="Tahoma" pitchFamily="34" charset="0"/>
          <a:ea typeface="+mj-ea"/>
          <a:cs typeface="Tahoma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0" y="2590800"/>
            <a:ext cx="9135749" cy="17543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MÁY XÂY DỰNG</a:t>
            </a:r>
          </a:p>
          <a:p>
            <a:pPr algn="ctr">
              <a:lnSpc>
                <a:spcPct val="150000"/>
              </a:lnSpc>
            </a:pP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15h – GV: VŨ VĂN NHÂN</a:t>
            </a:r>
            <a:endParaRPr lang="en-US" sz="3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40424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664898"/>
            <a:ext cx="4416425" cy="54311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nền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móng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đóng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cọc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ép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cọc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khoan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cọc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nhồi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cắm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bấc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thấm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...</a:t>
            </a: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bị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dùng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cầu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đặt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ray,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thảm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BTN,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lắp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cầu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….</a:t>
            </a: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bị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dùng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từng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như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hoàn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mối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bêtông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sản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suất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gạch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ngói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xi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....</a:t>
            </a:r>
          </a:p>
        </p:txBody>
      </p:sp>
      <p:pic>
        <p:nvPicPr>
          <p:cNvPr id="13314" name="Picture 2" descr="D:\MYWORK\HSGD_VUVANNHAN\MAYXAYDUNG\tải xuống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677598"/>
            <a:ext cx="3352800" cy="187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D:\MYWORK\HSGD_VUVANNHAN\MAYXAYDUNG\tải xuống (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667000"/>
            <a:ext cx="3352800" cy="213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D:\MYWORK\HSGD_VUVANNHAN\MAYXAYDUNG\tải xuống (9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952999"/>
            <a:ext cx="2590800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96043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664898"/>
            <a:ext cx="8378825" cy="2659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 algn="just">
              <a:lnSpc>
                <a:spcPct val="120000"/>
              </a:lnSpc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Phân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loại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theo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nguồn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dẫn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bằng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thuỷ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;</a:t>
            </a:r>
          </a:p>
          <a:p>
            <a:pPr marL="342900" indent="-342900" algn="just">
              <a:lnSpc>
                <a:spcPct val="120000"/>
              </a:lnSpc>
              <a:buFontTx/>
              <a:buChar char="-"/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Theo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thức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di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bánh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lốp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bánh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xích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bánh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sắt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...; </a:t>
            </a:r>
          </a:p>
          <a:p>
            <a:pPr marL="342900" indent="-342900" algn="just">
              <a:lnSpc>
                <a:spcPct val="120000"/>
              </a:lnSpc>
              <a:buFontTx/>
              <a:buChar char="-"/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Theo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phương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pháp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khiển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(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thuỷ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nén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từ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…)</a:t>
            </a:r>
          </a:p>
        </p:txBody>
      </p:sp>
    </p:spTree>
    <p:extLst>
      <p:ext uri="{BB962C8B-B14F-4D97-AF65-F5344CB8AC3E}">
        <p14:creationId xmlns:p14="http://schemas.microsoft.com/office/powerpoint/2010/main" val="369886132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1.3.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An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toàn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sử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1143000"/>
            <a:ext cx="5559425" cy="50100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*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nhân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chính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gây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sự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tai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nạn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	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hoàn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chỉnh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	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đã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hư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hỏng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bị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cân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bằng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ổn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định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Thiếu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bị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che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chắn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rào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ngăn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nguy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hiểm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Sự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tai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nạn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điện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ánh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sáng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Do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người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 </a:t>
            </a: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sót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quản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lý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4338" name="Picture 2" descr="D:\MYWORK\HSGD_VUVANNHAN\MAYXAYDUNG\tải xuống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5" y="1142998"/>
            <a:ext cx="2817815" cy="187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D:\MYWORK\HSGD_VUVANNHAN\MAYXAYDUNG\images (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105150"/>
            <a:ext cx="2362199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D:\MYWORK\HSGD_VUVANNHAN\MAYXAYDUNG\14_7_1335091791_93_977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268342"/>
            <a:ext cx="259080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84032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1.4.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yếu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ảnh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hưởng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đến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1143000"/>
            <a:ext cx="8378825" cy="2659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*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Về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tính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chất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Tính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đào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hay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đắp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nl-NL" sz="2400" dirty="0">
                <a:latin typeface="Tahoma" pitchFamily="34" charset="0"/>
                <a:cs typeface="Tahoma" pitchFamily="34" charset="0"/>
                <a:sym typeface="Symbol"/>
              </a:rPr>
              <a:t>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phương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pháp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nl-NL" sz="2400" dirty="0">
                <a:latin typeface="Tahoma" pitchFamily="34" charset="0"/>
                <a:cs typeface="Tahoma" pitchFamily="34" charset="0"/>
                <a:sym typeface="Symbol"/>
              </a:rPr>
              <a:t>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Chiều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sâu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đào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đất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Cự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chuyển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Khối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lượng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đào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đắp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thời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hạn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công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85100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685800"/>
            <a:ext cx="8378825" cy="39411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* </a:t>
            </a:r>
            <a:r>
              <a:rPr lang="en-US" sz="2400" b="1" i="1" dirty="0" err="1" smtClean="0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kiện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: </a:t>
            </a:r>
            <a:r>
              <a:rPr lang="nl-NL" sz="2400" dirty="0" smtClean="0">
                <a:latin typeface="Tahoma" pitchFamily="34" charset="0"/>
                <a:cs typeface="Tahoma" pitchFamily="34" charset="0"/>
              </a:rPr>
              <a:t>Điều kiện thi công bao gồm: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nl-NL" sz="2400" dirty="0" smtClean="0">
                <a:latin typeface="Tahoma" pitchFamily="34" charset="0"/>
                <a:cs typeface="Tahoma" pitchFamily="34" charset="0"/>
              </a:rPr>
              <a:t>+ Loại đất (mềm hay cứng, lẫn đá hay không...).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nl-NL" sz="2400" dirty="0" smtClean="0">
                <a:latin typeface="Tahoma" pitchFamily="34" charset="0"/>
                <a:cs typeface="Tahoma" pitchFamily="34" charset="0"/>
              </a:rPr>
              <a:t>+ </a:t>
            </a:r>
            <a:r>
              <a:rPr lang="nl-NL" sz="2400" dirty="0">
                <a:latin typeface="Tahoma" pitchFamily="34" charset="0"/>
                <a:cs typeface="Tahoma" pitchFamily="34" charset="0"/>
              </a:rPr>
              <a:t>Điều kiện địa chất thủy văn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nl-NL" sz="2400" dirty="0">
                <a:latin typeface="Tahoma" pitchFamily="34" charset="0"/>
                <a:cs typeface="Tahoma" pitchFamily="34" charset="0"/>
              </a:rPr>
              <a:t>+ Điều kiện thoát nước mặt.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(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dốc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mặt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trạng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mặt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địa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địa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v.v...)</a:t>
            </a: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hậu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(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mưa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,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nắng,gió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,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nhiệt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,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sương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mù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v.v...)</a:t>
            </a: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cung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cấp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liệu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39241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685800"/>
            <a:ext cx="8378825" cy="52445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tabLst>
                <a:tab pos="355600" algn="l"/>
              </a:tabLst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Khi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cần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đảm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bảo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yếu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tố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sau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</a:t>
            </a: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–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Người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phải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được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đào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tạo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nghiệp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có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kỹ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nghiệp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môn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nắm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được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móc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lý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những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huống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may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xảy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ra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quá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–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móc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luôn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đảm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bảo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móc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xảy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cứ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hỏng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hóc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lỗi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kỹ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thuật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nào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–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Trước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đầu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kiểm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kỹ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toàn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một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lượt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nếu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thấy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có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cứ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dấu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hiệu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cần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ngưng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ngay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lập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tức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Kiểm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chỉ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sau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đã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được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kiểm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sửa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chữa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–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Vệ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sinh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sau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mỗi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lần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dụng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58749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0" y="2590800"/>
            <a:ext cx="9135749" cy="17543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800" b="1" dirty="0" err="1" smtClean="0">
                <a:latin typeface="Tahoma" pitchFamily="34" charset="0"/>
                <a:cs typeface="Tahoma" pitchFamily="34" charset="0"/>
              </a:rPr>
              <a:t>Chương</a:t>
            </a: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 I</a:t>
            </a:r>
          </a:p>
          <a:p>
            <a:pPr algn="ctr">
              <a:lnSpc>
                <a:spcPct val="150000"/>
              </a:lnSpc>
            </a:pP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NHỮNG VẤN ĐỀ CHUNG</a:t>
            </a:r>
            <a:endParaRPr lang="en-US" sz="3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13367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1.1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Vai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trò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của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MYWORK\HSGD_VUVANNHAN\MAYXAYDUNG\tải xuống (3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1181100"/>
            <a:ext cx="2489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MYWORK\HSGD_VUVANNHAN\MAYXAYDUNG\tải xuống (3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962400"/>
            <a:ext cx="2594139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878030"/>
            <a:ext cx="4495799" cy="3275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424" y="1142087"/>
            <a:ext cx="4391025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Curved Connector 11"/>
          <p:cNvCxnSpPr/>
          <p:nvPr/>
        </p:nvCxnSpPr>
        <p:spPr>
          <a:xfrm>
            <a:off x="3530600" y="2380337"/>
            <a:ext cx="2489200" cy="2344063"/>
          </a:xfrm>
          <a:prstGeom prst="curvedConnector3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Callout 14"/>
          <p:cNvSpPr/>
          <p:nvPr/>
        </p:nvSpPr>
        <p:spPr>
          <a:xfrm>
            <a:off x="5425436" y="2110016"/>
            <a:ext cx="2423164" cy="961568"/>
          </a:xfrm>
          <a:prstGeom prst="wedgeEllipseCallout">
            <a:avLst>
              <a:gd name="adj1" fmla="val -76661"/>
              <a:gd name="adj2" fmla="val 862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NĂNG SUẤT, THỜI GIAN???</a:t>
            </a:r>
            <a:endParaRPr lang="en-US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73678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1.1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Vai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trò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của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5425436" y="2110016"/>
            <a:ext cx="2423164" cy="961568"/>
          </a:xfrm>
          <a:prstGeom prst="wedgeEllipseCallout">
            <a:avLst>
              <a:gd name="adj1" fmla="val -57793"/>
              <a:gd name="adj2" fmla="val 1232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CHẤT LƯỢNG???</a:t>
            </a:r>
            <a:endParaRPr lang="en-US" b="1" i="1" dirty="0">
              <a:solidFill>
                <a:srgbClr val="FF0000"/>
              </a:solidFill>
            </a:endParaRPr>
          </a:p>
        </p:txBody>
      </p:sp>
      <p:pic>
        <p:nvPicPr>
          <p:cNvPr id="2051" name="Picture 3" descr="D:\MYWORK\HSGD_VUVANNHAN\MAYXAYDUNG\images (1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50" y="1371600"/>
            <a:ext cx="39624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MYWORK\HSGD_VUVANNHAN\MAYXAYDUNG\images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235" y="4038600"/>
            <a:ext cx="3261364" cy="232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Curved Connector 3"/>
          <p:cNvCxnSpPr/>
          <p:nvPr/>
        </p:nvCxnSpPr>
        <p:spPr>
          <a:xfrm rot="16200000" flipH="1">
            <a:off x="3897942" y="3044507"/>
            <a:ext cx="2286002" cy="1378588"/>
          </a:xfrm>
          <a:prstGeom prst="curvedConnector3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8575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1.1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Vai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trò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của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2286000" y="4495800"/>
            <a:ext cx="2423164" cy="961568"/>
          </a:xfrm>
          <a:prstGeom prst="wedgeEllipseCallout">
            <a:avLst>
              <a:gd name="adj1" fmla="val 57511"/>
              <a:gd name="adj2" fmla="val -1342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AN TOÀN???</a:t>
            </a:r>
            <a:endParaRPr lang="en-US" b="1" i="1" dirty="0">
              <a:solidFill>
                <a:srgbClr val="FF0000"/>
              </a:solidFill>
            </a:endParaRPr>
          </a:p>
        </p:txBody>
      </p:sp>
      <p:cxnSp>
        <p:nvCxnSpPr>
          <p:cNvPr id="4" name="Curved Connector 3"/>
          <p:cNvCxnSpPr>
            <a:stCxn id="12" idx="3"/>
            <a:endCxn id="14" idx="1"/>
          </p:cNvCxnSpPr>
          <p:nvPr/>
        </p:nvCxnSpPr>
        <p:spPr>
          <a:xfrm>
            <a:off x="3975100" y="2590799"/>
            <a:ext cx="1739900" cy="1566198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3" descr="D:\MYWORK\HSGD_VUVANNHAN\MAYXAYDUNG\tải xuống (3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1295399"/>
            <a:ext cx="34544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D:\MYWORK\HSGD_VUVANNHAN\MAYXAYDUNG\He 2014 0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057400"/>
            <a:ext cx="3124200" cy="419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25723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1.1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Vai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trò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của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2286000" y="4495800"/>
            <a:ext cx="2423164" cy="961568"/>
          </a:xfrm>
          <a:prstGeom prst="wedgeEllipseCallout">
            <a:avLst>
              <a:gd name="adj1" fmla="val 57511"/>
              <a:gd name="adj2" fmla="val -1342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???</a:t>
            </a:r>
            <a:endParaRPr lang="en-US" b="1" i="1" dirty="0">
              <a:solidFill>
                <a:srgbClr val="FF0000"/>
              </a:solidFill>
            </a:endParaRPr>
          </a:p>
        </p:txBody>
      </p:sp>
      <p:cxnSp>
        <p:nvCxnSpPr>
          <p:cNvPr id="4" name="Curved Connector 3"/>
          <p:cNvCxnSpPr/>
          <p:nvPr/>
        </p:nvCxnSpPr>
        <p:spPr>
          <a:xfrm>
            <a:off x="3975100" y="2590799"/>
            <a:ext cx="1739900" cy="1566198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D:\MYWORK\HSGD_VUVANNHAN\MAYXAYDUNG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9" y="1371600"/>
            <a:ext cx="3351125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MYWORK\HSGD_VUVANNHAN\MAYXAYDUNG\images1045848_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700" y="1676400"/>
            <a:ext cx="3073401" cy="466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70617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1.1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Vai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trò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của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1298291"/>
            <a:ext cx="8226425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 algn="just">
              <a:lnSpc>
                <a:spcPct val="130000"/>
              </a:lnSpc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Tăng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suất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nhịp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công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lnSpc>
                <a:spcPct val="130000"/>
              </a:lnSpc>
              <a:buFontTx/>
              <a:buChar char="-"/>
            </a:pPr>
            <a:r>
              <a:rPr lang="en-US" sz="2400" dirty="0" err="1">
                <a:latin typeface="Tahoma" pitchFamily="34" charset="0"/>
                <a:cs typeface="Tahoma" pitchFamily="34" charset="0"/>
              </a:rPr>
              <a:t>Đ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ảm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bảo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lượng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lnSpc>
                <a:spcPct val="130000"/>
              </a:lnSpc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Đảm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bảo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an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toàn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động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lnSpc>
                <a:spcPct val="130000"/>
              </a:lnSpc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Nhân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quyết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định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dẫn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đến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một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đại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1.2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Phân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loại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1219200"/>
            <a:ext cx="3349625" cy="39149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tabLst>
                <a:tab pos="355600" algn="l"/>
              </a:tabLst>
            </a:pP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* Theo </a:t>
            </a:r>
            <a:r>
              <a:rPr lang="en-US" sz="2400" b="1" i="1" dirty="0" err="1" smtClean="0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endParaRPr lang="en-US" sz="2400" b="1" i="1" dirty="0" smtClean="0">
              <a:latin typeface="Tahoma" pitchFamily="34" charset="0"/>
              <a:cs typeface="Tahoma" pitchFamily="34" charset="0"/>
            </a:endParaRPr>
          </a:p>
          <a:p>
            <a:pPr algn="just">
              <a:tabLst>
                <a:tab pos="355600" algn="l"/>
              </a:tabLst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Để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cung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cấp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thường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những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tổ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Diezel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phát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nén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…vv. </a:t>
            </a:r>
          </a:p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Để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liệu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</a:p>
        </p:txBody>
      </p:sp>
      <p:pic>
        <p:nvPicPr>
          <p:cNvPr id="11266" name="Picture 2" descr="D:\MYWORK\HSGD_VUVANNHAN\MAYXAYDUNG\tải xuống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762000"/>
            <a:ext cx="247650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MYWORK\HSGD_VUVANNHAN\MAYXAYDUNG\images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825" y="2199845"/>
            <a:ext cx="2749550" cy="195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MYWORK\HSGD_VUVANNHAN\MAYXAYDUNG\tải xuống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407" y="4149796"/>
            <a:ext cx="3534592" cy="1618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D:\MYWORK\HSGD_VUVANNHAN\MAYXAYDUNG\images (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924" y="4648200"/>
            <a:ext cx="2739076" cy="154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05682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762000"/>
            <a:ext cx="6016625" cy="3988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phục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khai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than,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quặng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...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phục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nghiền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sàng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phân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loại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sỏi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quặng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.</a:t>
            </a:r>
          </a:p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phục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bêtông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bêtông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thép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thép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phục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uốn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kéo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thép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2290" name="Picture 2" descr="D:\MYWORK\HSGD_VUVANNHAN\MAYXAYDUNG\tải xuống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63373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MYWORK\HSGD_VUVANNHAN\MAYXAYDUNG\day-chuyen-nghien-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4300092"/>
            <a:ext cx="3440201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MYWORK\HSGD_VUVANNHAN\MAYXAYDUNG\images (7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200" y="4300092"/>
            <a:ext cx="3447256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D:\MYWORK\HSGD_VUVANNHAN\MAYXAYDUNG\tải xuống (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671317"/>
            <a:ext cx="2490219" cy="1443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33490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C474A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</TotalTime>
  <Words>757</Words>
  <Application>Microsoft Office PowerPoint</Application>
  <PresentationFormat>On-screen Show (4:3)</PresentationFormat>
  <Paragraphs>103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GIÔÙI THIEÄU  VEÀ MICROSOFT POWER POINT 2000.</dc:title>
  <dc:creator>pc16</dc:creator>
  <cp:lastModifiedBy>Admin</cp:lastModifiedBy>
  <cp:revision>51</cp:revision>
  <dcterms:created xsi:type="dcterms:W3CDTF">2016-06-11T07:57:10Z</dcterms:created>
  <dcterms:modified xsi:type="dcterms:W3CDTF">2016-06-21T07:57:11Z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2011-10-02T00:00:00Z</vt:filetime>
  </property>
  <property fmtid="{D5CDD505-2E9C-101B-9397-08002B2CF9AE}" pid="3" name="Creator">
    <vt:lpwstr>Acrobat PDFMaker 8.1 for PowerPoint</vt:lpwstr>
  </property>
  <property fmtid="{D5CDD505-2E9C-101B-9397-08002B2CF9AE}" pid="4" name="LastSaved">
    <vt:filetime>2016-06-11T00:00:00Z</vt:filetime>
  </property>
</Properties>
</file>